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9"/>
  </p:notesMasterIdLst>
  <p:sldIdLst>
    <p:sldId id="256" r:id="rId2"/>
    <p:sldId id="312" r:id="rId3"/>
    <p:sldId id="313" r:id="rId4"/>
    <p:sldId id="261" r:id="rId5"/>
    <p:sldId id="268" r:id="rId6"/>
    <p:sldId id="262" r:id="rId7"/>
    <p:sldId id="258" r:id="rId8"/>
    <p:sldId id="270" r:id="rId9"/>
    <p:sldId id="314" r:id="rId10"/>
    <p:sldId id="315" r:id="rId11"/>
    <p:sldId id="316" r:id="rId12"/>
    <p:sldId id="317" r:id="rId13"/>
    <p:sldId id="259" r:id="rId14"/>
    <p:sldId id="276" r:id="rId15"/>
    <p:sldId id="277" r:id="rId16"/>
    <p:sldId id="278" r:id="rId17"/>
    <p:sldId id="318" r:id="rId18"/>
    <p:sldId id="281" r:id="rId19"/>
    <p:sldId id="319" r:id="rId20"/>
    <p:sldId id="320" r:id="rId21"/>
    <p:sldId id="321" r:id="rId22"/>
    <p:sldId id="257" r:id="rId23"/>
    <p:sldId id="280" r:id="rId24"/>
    <p:sldId id="260" r:id="rId25"/>
    <p:sldId id="291" r:id="rId26"/>
    <p:sldId id="271" r:id="rId27"/>
    <p:sldId id="263" r:id="rId28"/>
  </p:sldIdLst>
  <p:sldSz cx="9144000" cy="5143500" type="screen16x9"/>
  <p:notesSz cx="6858000" cy="9144000"/>
  <p:embeddedFontLst>
    <p:embeddedFont>
      <p:font typeface="Bahnschrift Light" panose="020B0502040204020203" pitchFamily="34" charset="0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Lato" panose="020F0502020204030203" pitchFamily="34" charset="0"/>
      <p:regular r:id="rId35"/>
      <p:bold r:id="rId36"/>
      <p:italic r:id="rId37"/>
      <p:boldItalic r:id="rId38"/>
    </p:embeddedFont>
    <p:embeddedFont>
      <p:font typeface="Montserrat ExtraBold" panose="00000900000000000000" pitchFamily="2" charset="0"/>
      <p:bold r:id="rId39"/>
      <p:boldItalic r:id="rId40"/>
    </p:embeddedFont>
    <p:embeddedFont>
      <p:font typeface="Montserrat Medium" panose="00000600000000000000" pitchFamily="2" charset="0"/>
      <p:regular r:id="rId41"/>
      <p:bold r:id="rId42"/>
      <p:italic r:id="rId43"/>
      <p:boldItalic r:id="rId44"/>
    </p:embeddedFont>
    <p:embeddedFont>
      <p:font typeface="Nunito Light" pitchFamily="2" charset="0"/>
      <p:regular r:id="rId45"/>
      <p: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A7DDC61-7947-40A5-92BC-A987FC64E87E}">
  <a:tblStyle styleId="{FA7DDC61-7947-40A5-92BC-A987FC64E8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FF69680-B3ED-4184-9491-70CA300BEDC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88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922746f9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922746f9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5356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26293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" name="Google Shape;1372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05322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8686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8586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66432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89901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" name="Google Shape;1532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29299668534_2_17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29299668534_2_17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7" name="Google Shape;5267;gf7a39de043_2_3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8" name="Google Shape;5268;gf7a39de043_2_3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chemeClr val="hlink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8993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7519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-2096263"/>
            <a:ext cx="10325091" cy="7344026"/>
            <a:chOff x="0" y="-2096263"/>
            <a:chExt cx="10325091" cy="7344026"/>
          </a:xfrm>
        </p:grpSpPr>
        <p:sp>
          <p:nvSpPr>
            <p:cNvPr id="10" name="Google Shape;10;p2"/>
            <p:cNvSpPr/>
            <p:nvPr/>
          </p:nvSpPr>
          <p:spPr>
            <a:xfrm>
              <a:off x="0" y="2009050"/>
              <a:ext cx="3340905" cy="3238713"/>
            </a:xfrm>
            <a:custGeom>
              <a:avLst/>
              <a:gdLst/>
              <a:ahLst/>
              <a:cxnLst/>
              <a:rect l="l" t="t" r="r" b="b"/>
              <a:pathLst>
                <a:path w="263167" h="255067" extrusionOk="0">
                  <a:moveTo>
                    <a:pt x="123394" y="139614"/>
                  </a:moveTo>
                  <a:cubicBezTo>
                    <a:pt x="88329" y="122134"/>
                    <a:pt x="157516" y="112931"/>
                    <a:pt x="121200" y="93686"/>
                  </a:cubicBezTo>
                  <a:cubicBezTo>
                    <a:pt x="112950" y="89309"/>
                    <a:pt x="101060" y="93500"/>
                    <a:pt x="98437" y="102263"/>
                  </a:cubicBezTo>
                  <a:cubicBezTo>
                    <a:pt x="97354" y="105903"/>
                    <a:pt x="97718" y="109804"/>
                    <a:pt x="96888" y="113500"/>
                  </a:cubicBezTo>
                  <a:cubicBezTo>
                    <a:pt x="94853" y="122535"/>
                    <a:pt x="84764" y="129087"/>
                    <a:pt x="75384" y="127472"/>
                  </a:cubicBezTo>
                  <a:cubicBezTo>
                    <a:pt x="64259" y="125550"/>
                    <a:pt x="57250" y="114247"/>
                    <a:pt x="55644" y="103383"/>
                  </a:cubicBezTo>
                  <a:cubicBezTo>
                    <a:pt x="54039" y="92519"/>
                    <a:pt x="56317" y="81488"/>
                    <a:pt x="56101" y="70521"/>
                  </a:cubicBezTo>
                  <a:cubicBezTo>
                    <a:pt x="55495" y="38705"/>
                    <a:pt x="31555" y="8614"/>
                    <a:pt x="0" y="0"/>
                  </a:cubicBezTo>
                  <a:lnTo>
                    <a:pt x="0" y="253712"/>
                  </a:lnTo>
                  <a:cubicBezTo>
                    <a:pt x="15773" y="253712"/>
                    <a:pt x="29801" y="241131"/>
                    <a:pt x="35569" y="226879"/>
                  </a:cubicBezTo>
                  <a:cubicBezTo>
                    <a:pt x="41327" y="212628"/>
                    <a:pt x="42568" y="196902"/>
                    <a:pt x="48859" y="182865"/>
                  </a:cubicBezTo>
                  <a:cubicBezTo>
                    <a:pt x="55140" y="168828"/>
                    <a:pt x="69224" y="155985"/>
                    <a:pt x="84801" y="158384"/>
                  </a:cubicBezTo>
                  <a:cubicBezTo>
                    <a:pt x="104429" y="161398"/>
                    <a:pt x="111858" y="184134"/>
                    <a:pt x="120249" y="201615"/>
                  </a:cubicBezTo>
                  <a:cubicBezTo>
                    <a:pt x="130664" y="223296"/>
                    <a:pt x="148920" y="241934"/>
                    <a:pt x="171982" y="250380"/>
                  </a:cubicBezTo>
                  <a:cubicBezTo>
                    <a:pt x="195044" y="258827"/>
                    <a:pt x="222848" y="255990"/>
                    <a:pt x="241887" y="240795"/>
                  </a:cubicBezTo>
                  <a:cubicBezTo>
                    <a:pt x="260927" y="225601"/>
                    <a:pt x="269038" y="197779"/>
                    <a:pt x="258528" y="176135"/>
                  </a:cubicBezTo>
                  <a:cubicBezTo>
                    <a:pt x="248019" y="154492"/>
                    <a:pt x="218349" y="142956"/>
                    <a:pt x="196351" y="153736"/>
                  </a:cubicBezTo>
                  <a:cubicBezTo>
                    <a:pt x="183518" y="160026"/>
                    <a:pt x="143460" y="186775"/>
                    <a:pt x="129087" y="186542"/>
                  </a:cubicBezTo>
                  <a:cubicBezTo>
                    <a:pt x="94778" y="185973"/>
                    <a:pt x="146540" y="151160"/>
                    <a:pt x="123403" y="139624"/>
                  </a:cubicBezTo>
                  <a:close/>
                </a:path>
              </a:pathLst>
            </a:custGeom>
            <a:solidFill>
              <a:srgbClr val="FFE3D2">
                <a:alpha val="459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6393562" y="-2096263"/>
              <a:ext cx="3931529" cy="4263439"/>
              <a:chOff x="6766890" y="-432076"/>
              <a:chExt cx="2919814" cy="3166312"/>
            </a:xfrm>
          </p:grpSpPr>
          <p:sp>
            <p:nvSpPr>
              <p:cNvPr id="12" name="Google Shape;12;p2"/>
              <p:cNvSpPr/>
              <p:nvPr/>
            </p:nvSpPr>
            <p:spPr>
              <a:xfrm rot="351003">
                <a:off x="6908466" y="-305289"/>
                <a:ext cx="2636663" cy="2912738"/>
              </a:xfrm>
              <a:custGeom>
                <a:avLst/>
                <a:gdLst/>
                <a:ahLst/>
                <a:cxnLst/>
                <a:rect l="l" t="t" r="r" b="b"/>
                <a:pathLst>
                  <a:path w="1433296" h="1583371" extrusionOk="0">
                    <a:moveTo>
                      <a:pt x="1192652" y="390929"/>
                    </a:moveTo>
                    <a:cubicBezTo>
                      <a:pt x="1086407" y="374028"/>
                      <a:pt x="978153" y="373410"/>
                      <a:pt x="871805" y="388764"/>
                    </a:cubicBezTo>
                    <a:cubicBezTo>
                      <a:pt x="799669" y="398967"/>
                      <a:pt x="727740" y="413806"/>
                      <a:pt x="653802" y="412363"/>
                    </a:cubicBezTo>
                    <a:cubicBezTo>
                      <a:pt x="526740" y="410096"/>
                      <a:pt x="432552" y="359344"/>
                      <a:pt x="373453" y="245112"/>
                    </a:cubicBezTo>
                    <a:cubicBezTo>
                      <a:pt x="339447" y="184673"/>
                      <a:pt x="311365" y="117742"/>
                      <a:pt x="255976" y="77295"/>
                    </a:cubicBezTo>
                    <a:cubicBezTo>
                      <a:pt x="136695" y="-6794"/>
                      <a:pt x="-980" y="132890"/>
                      <a:pt x="85737" y="251707"/>
                    </a:cubicBezTo>
                    <a:cubicBezTo>
                      <a:pt x="148597" y="339043"/>
                      <a:pt x="263395" y="370731"/>
                      <a:pt x="334036" y="454253"/>
                    </a:cubicBezTo>
                    <a:cubicBezTo>
                      <a:pt x="360469" y="483622"/>
                      <a:pt x="382728" y="516753"/>
                      <a:pt x="399989" y="552460"/>
                    </a:cubicBezTo>
                    <a:cubicBezTo>
                      <a:pt x="416322" y="583839"/>
                      <a:pt x="426112" y="625007"/>
                      <a:pt x="438375" y="655716"/>
                    </a:cubicBezTo>
                    <a:cubicBezTo>
                      <a:pt x="450123" y="684107"/>
                      <a:pt x="468414" y="698225"/>
                      <a:pt x="495053" y="713373"/>
                    </a:cubicBezTo>
                    <a:cubicBezTo>
                      <a:pt x="636850" y="784478"/>
                      <a:pt x="781842" y="814723"/>
                      <a:pt x="864591" y="967856"/>
                    </a:cubicBezTo>
                    <a:cubicBezTo>
                      <a:pt x="921939" y="1069979"/>
                      <a:pt x="938117" y="1175245"/>
                      <a:pt x="980935" y="1276595"/>
                    </a:cubicBezTo>
                    <a:cubicBezTo>
                      <a:pt x="1004997" y="1334406"/>
                      <a:pt x="1039519" y="1386498"/>
                      <a:pt x="1093621" y="1420607"/>
                    </a:cubicBezTo>
                    <a:cubicBezTo>
                      <a:pt x="1174360" y="1473112"/>
                      <a:pt x="1272258" y="1481665"/>
                      <a:pt x="1368301" y="1465950"/>
                    </a:cubicBezTo>
                    <a:cubicBezTo>
                      <a:pt x="1398804" y="1460952"/>
                      <a:pt x="1427555" y="1481613"/>
                      <a:pt x="1432553" y="1512065"/>
                    </a:cubicBezTo>
                    <a:cubicBezTo>
                      <a:pt x="1437602" y="1542825"/>
                      <a:pt x="1416374" y="1571886"/>
                      <a:pt x="1385511" y="1576420"/>
                    </a:cubicBezTo>
                    <a:cubicBezTo>
                      <a:pt x="1308017" y="1587807"/>
                      <a:pt x="1225525" y="1586570"/>
                      <a:pt x="1146537" y="1562405"/>
                    </a:cubicBezTo>
                    <a:cubicBezTo>
                      <a:pt x="967332" y="1507582"/>
                      <a:pt x="894991" y="1374029"/>
                      <a:pt x="851607" y="1207499"/>
                    </a:cubicBezTo>
                    <a:cubicBezTo>
                      <a:pt x="832439" y="1140104"/>
                      <a:pt x="815281" y="1072916"/>
                      <a:pt x="783542" y="1012374"/>
                    </a:cubicBezTo>
                    <a:cubicBezTo>
                      <a:pt x="737994" y="919010"/>
                      <a:pt x="647206" y="873616"/>
                      <a:pt x="555955" y="832808"/>
                    </a:cubicBezTo>
                    <a:cubicBezTo>
                      <a:pt x="484696" y="799111"/>
                      <a:pt x="396330" y="766650"/>
                      <a:pt x="367116" y="684725"/>
                    </a:cubicBezTo>
                    <a:cubicBezTo>
                      <a:pt x="353152" y="647936"/>
                      <a:pt x="348824" y="617279"/>
                      <a:pt x="333057" y="583736"/>
                    </a:cubicBezTo>
                    <a:cubicBezTo>
                      <a:pt x="305801" y="522369"/>
                      <a:pt x="262262" y="473214"/>
                      <a:pt x="206408" y="434416"/>
                    </a:cubicBezTo>
                    <a:cubicBezTo>
                      <a:pt x="114333" y="372019"/>
                      <a:pt x="-7472" y="294731"/>
                      <a:pt x="359" y="165145"/>
                    </a:cubicBezTo>
                    <a:cubicBezTo>
                      <a:pt x="10201" y="23193"/>
                      <a:pt x="173587" y="-49509"/>
                      <a:pt x="285191" y="37878"/>
                    </a:cubicBezTo>
                    <a:cubicBezTo>
                      <a:pt x="377060" y="107076"/>
                      <a:pt x="392724" y="229861"/>
                      <a:pt x="468981" y="308231"/>
                    </a:cubicBezTo>
                    <a:cubicBezTo>
                      <a:pt x="517260" y="356149"/>
                      <a:pt x="587592" y="375522"/>
                      <a:pt x="654987" y="378820"/>
                    </a:cubicBezTo>
                    <a:cubicBezTo>
                      <a:pt x="725988" y="382221"/>
                      <a:pt x="797248" y="369546"/>
                      <a:pt x="868352" y="361611"/>
                    </a:cubicBezTo>
                    <a:cubicBezTo>
                      <a:pt x="977122" y="349039"/>
                      <a:pt x="1088210" y="352800"/>
                      <a:pt x="1195692" y="373152"/>
                    </a:cubicBezTo>
                    <a:cubicBezTo>
                      <a:pt x="1206718" y="375626"/>
                      <a:pt x="1204606" y="392371"/>
                      <a:pt x="1192600" y="390929"/>
                    </a:cubicBezTo>
                    <a:lnTo>
                      <a:pt x="1192600" y="390929"/>
                    </a:lnTo>
                    <a:close/>
                  </a:path>
                </a:pathLst>
              </a:custGeom>
              <a:solidFill>
                <a:srgbClr val="FFE3D2">
                  <a:alpha val="459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 rot="351003">
                <a:off x="7819671" y="573504"/>
                <a:ext cx="1688255" cy="1723639"/>
              </a:xfrm>
              <a:custGeom>
                <a:avLst/>
                <a:gdLst/>
                <a:ahLst/>
                <a:cxnLst/>
                <a:rect l="l" t="t" r="r" b="b"/>
                <a:pathLst>
                  <a:path w="917739" h="936974" extrusionOk="0">
                    <a:moveTo>
                      <a:pt x="886155" y="936919"/>
                    </a:moveTo>
                    <a:cubicBezTo>
                      <a:pt x="744358" y="938671"/>
                      <a:pt x="591998" y="899048"/>
                      <a:pt x="515483" y="768432"/>
                    </a:cubicBezTo>
                    <a:cubicBezTo>
                      <a:pt x="448088" y="653067"/>
                      <a:pt x="431446" y="513537"/>
                      <a:pt x="360547" y="404046"/>
                    </a:cubicBezTo>
                    <a:cubicBezTo>
                      <a:pt x="311856" y="324543"/>
                      <a:pt x="253529" y="288784"/>
                      <a:pt x="164545" y="261167"/>
                    </a:cubicBezTo>
                    <a:cubicBezTo>
                      <a:pt x="122810" y="246327"/>
                      <a:pt x="77416" y="228603"/>
                      <a:pt x="41967" y="193153"/>
                    </a:cubicBezTo>
                    <a:cubicBezTo>
                      <a:pt x="-4354" y="149769"/>
                      <a:pt x="-20121" y="61764"/>
                      <a:pt x="35165" y="18122"/>
                    </a:cubicBezTo>
                    <a:cubicBezTo>
                      <a:pt x="68657" y="-6661"/>
                      <a:pt x="122037" y="-8207"/>
                      <a:pt x="149345" y="27191"/>
                    </a:cubicBezTo>
                    <a:cubicBezTo>
                      <a:pt x="164751" y="48213"/>
                      <a:pt x="164751" y="72275"/>
                      <a:pt x="172789" y="93246"/>
                    </a:cubicBezTo>
                    <a:cubicBezTo>
                      <a:pt x="178972" y="109477"/>
                      <a:pt x="192781" y="123079"/>
                      <a:pt x="209887" y="130550"/>
                    </a:cubicBezTo>
                    <a:cubicBezTo>
                      <a:pt x="295831" y="165948"/>
                      <a:pt x="365545" y="90206"/>
                      <a:pt x="442575" y="59600"/>
                    </a:cubicBezTo>
                    <a:cubicBezTo>
                      <a:pt x="527849" y="24666"/>
                      <a:pt x="627963" y="31725"/>
                      <a:pt x="706744" y="77840"/>
                    </a:cubicBezTo>
                    <a:cubicBezTo>
                      <a:pt x="711021" y="80365"/>
                      <a:pt x="712464" y="85878"/>
                      <a:pt x="709991" y="90155"/>
                    </a:cubicBezTo>
                    <a:cubicBezTo>
                      <a:pt x="707517" y="94380"/>
                      <a:pt x="702107" y="95822"/>
                      <a:pt x="697831" y="93452"/>
                    </a:cubicBezTo>
                    <a:cubicBezTo>
                      <a:pt x="623222" y="51974"/>
                      <a:pt x="529240" y="47955"/>
                      <a:pt x="452056" y="81859"/>
                    </a:cubicBezTo>
                    <a:cubicBezTo>
                      <a:pt x="413309" y="98553"/>
                      <a:pt x="378426" y="125810"/>
                      <a:pt x="337309" y="146317"/>
                    </a:cubicBezTo>
                    <a:cubicBezTo>
                      <a:pt x="294698" y="168524"/>
                      <a:pt x="243842" y="177696"/>
                      <a:pt x="197727" y="158425"/>
                    </a:cubicBezTo>
                    <a:cubicBezTo>
                      <a:pt x="174387" y="148739"/>
                      <a:pt x="153416" y="130138"/>
                      <a:pt x="143162" y="105200"/>
                    </a:cubicBezTo>
                    <a:cubicBezTo>
                      <a:pt x="134506" y="85672"/>
                      <a:pt x="133836" y="62640"/>
                      <a:pt x="122604" y="47389"/>
                    </a:cubicBezTo>
                    <a:cubicBezTo>
                      <a:pt x="109825" y="29870"/>
                      <a:pt x="74015" y="31983"/>
                      <a:pt x="56961" y="46564"/>
                    </a:cubicBezTo>
                    <a:cubicBezTo>
                      <a:pt x="36660" y="63825"/>
                      <a:pt x="33877" y="92473"/>
                      <a:pt x="40936" y="117978"/>
                    </a:cubicBezTo>
                    <a:cubicBezTo>
                      <a:pt x="76437" y="223450"/>
                      <a:pt x="225706" y="214485"/>
                      <a:pt x="304900" y="275697"/>
                    </a:cubicBezTo>
                    <a:cubicBezTo>
                      <a:pt x="382909" y="329231"/>
                      <a:pt x="429178" y="414815"/>
                      <a:pt x="464422" y="498955"/>
                    </a:cubicBezTo>
                    <a:cubicBezTo>
                      <a:pt x="499047" y="577686"/>
                      <a:pt x="519141" y="666258"/>
                      <a:pt x="563968" y="737981"/>
                    </a:cubicBezTo>
                    <a:cubicBezTo>
                      <a:pt x="630075" y="848090"/>
                      <a:pt x="764813" y="876429"/>
                      <a:pt x="885382" y="872925"/>
                    </a:cubicBezTo>
                    <a:cubicBezTo>
                      <a:pt x="927633" y="872925"/>
                      <a:pt x="929179" y="935580"/>
                      <a:pt x="886052" y="936919"/>
                    </a:cubicBezTo>
                    <a:lnTo>
                      <a:pt x="886052" y="936919"/>
                    </a:lnTo>
                    <a:close/>
                  </a:path>
                </a:pathLst>
              </a:custGeom>
              <a:solidFill>
                <a:srgbClr val="FFE3D2">
                  <a:alpha val="459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 rot="351003">
                <a:off x="8704807" y="889399"/>
                <a:ext cx="494356" cy="1080623"/>
              </a:xfrm>
              <a:custGeom>
                <a:avLst/>
                <a:gdLst/>
                <a:ahLst/>
                <a:cxnLst/>
                <a:rect l="l" t="t" r="r" b="b"/>
                <a:pathLst>
                  <a:path w="268733" h="587429" extrusionOk="0">
                    <a:moveTo>
                      <a:pt x="218084" y="29102"/>
                    </a:moveTo>
                    <a:cubicBezTo>
                      <a:pt x="177483" y="-5419"/>
                      <a:pt x="114055" y="-9747"/>
                      <a:pt x="69074" y="18901"/>
                    </a:cubicBezTo>
                    <a:cubicBezTo>
                      <a:pt x="27647" y="45333"/>
                      <a:pt x="4873" y="94746"/>
                      <a:pt x="803" y="143694"/>
                    </a:cubicBezTo>
                    <a:cubicBezTo>
                      <a:pt x="-3319" y="192643"/>
                      <a:pt x="8995" y="241541"/>
                      <a:pt x="24865" y="288016"/>
                    </a:cubicBezTo>
                    <a:cubicBezTo>
                      <a:pt x="46351" y="350826"/>
                      <a:pt x="74896" y="411677"/>
                      <a:pt x="115034" y="464542"/>
                    </a:cubicBezTo>
                    <a:cubicBezTo>
                      <a:pt x="155172" y="517355"/>
                      <a:pt x="207419" y="561976"/>
                      <a:pt x="268734" y="587429"/>
                    </a:cubicBezTo>
                  </a:path>
                </a:pathLst>
              </a:custGeom>
              <a:solidFill>
                <a:srgbClr val="FFE3D2">
                  <a:alpha val="459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18325" y="539500"/>
            <a:ext cx="7712400" cy="1407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13225" y="1843888"/>
            <a:ext cx="4956600" cy="40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b="23442"/>
          <a:stretch/>
        </p:blipFill>
        <p:spPr>
          <a:xfrm>
            <a:off x="0" y="4237675"/>
            <a:ext cx="9143997" cy="90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3"/>
          <p:cNvGrpSpPr/>
          <p:nvPr/>
        </p:nvGrpSpPr>
        <p:grpSpPr>
          <a:xfrm>
            <a:off x="-1563138" y="-1673213"/>
            <a:ext cx="10789479" cy="6816712"/>
            <a:chOff x="-1563138" y="-1673213"/>
            <a:chExt cx="10789479" cy="6816712"/>
          </a:xfrm>
        </p:grpSpPr>
        <p:sp>
          <p:nvSpPr>
            <p:cNvPr id="103" name="Google Shape;103;p13"/>
            <p:cNvSpPr/>
            <p:nvPr/>
          </p:nvSpPr>
          <p:spPr>
            <a:xfrm rot="-5400000">
              <a:off x="5936214" y="1853371"/>
              <a:ext cx="3340905" cy="3239351"/>
            </a:xfrm>
            <a:custGeom>
              <a:avLst/>
              <a:gdLst/>
              <a:ahLst/>
              <a:cxnLst/>
              <a:rect l="l" t="t" r="r" b="b"/>
              <a:pathLst>
                <a:path w="263167" h="255067" extrusionOk="0">
                  <a:moveTo>
                    <a:pt x="123394" y="139614"/>
                  </a:moveTo>
                  <a:cubicBezTo>
                    <a:pt x="88329" y="122134"/>
                    <a:pt x="157516" y="112931"/>
                    <a:pt x="121200" y="93686"/>
                  </a:cubicBezTo>
                  <a:cubicBezTo>
                    <a:pt x="112950" y="89309"/>
                    <a:pt x="101060" y="93500"/>
                    <a:pt x="98437" y="102263"/>
                  </a:cubicBezTo>
                  <a:cubicBezTo>
                    <a:pt x="97354" y="105903"/>
                    <a:pt x="97718" y="109804"/>
                    <a:pt x="96888" y="113500"/>
                  </a:cubicBezTo>
                  <a:cubicBezTo>
                    <a:pt x="94853" y="122535"/>
                    <a:pt x="84764" y="129087"/>
                    <a:pt x="75384" y="127472"/>
                  </a:cubicBezTo>
                  <a:cubicBezTo>
                    <a:pt x="64259" y="125550"/>
                    <a:pt x="57250" y="114247"/>
                    <a:pt x="55644" y="103383"/>
                  </a:cubicBezTo>
                  <a:cubicBezTo>
                    <a:pt x="54039" y="92519"/>
                    <a:pt x="56317" y="81488"/>
                    <a:pt x="56101" y="70521"/>
                  </a:cubicBezTo>
                  <a:cubicBezTo>
                    <a:pt x="55495" y="38705"/>
                    <a:pt x="31555" y="8614"/>
                    <a:pt x="0" y="0"/>
                  </a:cubicBezTo>
                  <a:lnTo>
                    <a:pt x="0" y="253712"/>
                  </a:lnTo>
                  <a:cubicBezTo>
                    <a:pt x="15773" y="253712"/>
                    <a:pt x="29801" y="241131"/>
                    <a:pt x="35569" y="226879"/>
                  </a:cubicBezTo>
                  <a:cubicBezTo>
                    <a:pt x="41327" y="212628"/>
                    <a:pt x="42568" y="196902"/>
                    <a:pt x="48859" y="182865"/>
                  </a:cubicBezTo>
                  <a:cubicBezTo>
                    <a:pt x="55140" y="168828"/>
                    <a:pt x="69224" y="155985"/>
                    <a:pt x="84801" y="158384"/>
                  </a:cubicBezTo>
                  <a:cubicBezTo>
                    <a:pt x="104429" y="161398"/>
                    <a:pt x="111858" y="184134"/>
                    <a:pt x="120249" y="201615"/>
                  </a:cubicBezTo>
                  <a:cubicBezTo>
                    <a:pt x="130664" y="223296"/>
                    <a:pt x="148920" y="241934"/>
                    <a:pt x="171982" y="250380"/>
                  </a:cubicBezTo>
                  <a:cubicBezTo>
                    <a:pt x="195044" y="258827"/>
                    <a:pt x="222848" y="255990"/>
                    <a:pt x="241887" y="240795"/>
                  </a:cubicBezTo>
                  <a:cubicBezTo>
                    <a:pt x="260927" y="225601"/>
                    <a:pt x="269038" y="197779"/>
                    <a:pt x="258528" y="176135"/>
                  </a:cubicBezTo>
                  <a:cubicBezTo>
                    <a:pt x="248019" y="154492"/>
                    <a:pt x="218349" y="142956"/>
                    <a:pt x="196351" y="153736"/>
                  </a:cubicBezTo>
                  <a:cubicBezTo>
                    <a:pt x="183518" y="160026"/>
                    <a:pt x="143460" y="186775"/>
                    <a:pt x="129087" y="186542"/>
                  </a:cubicBezTo>
                  <a:cubicBezTo>
                    <a:pt x="94778" y="185973"/>
                    <a:pt x="146540" y="151160"/>
                    <a:pt x="123403" y="139624"/>
                  </a:cubicBezTo>
                  <a:close/>
                </a:path>
              </a:pathLst>
            </a:custGeom>
            <a:solidFill>
              <a:srgbClr val="FFE3D2">
                <a:alpha val="459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4" name="Google Shape;104;p13"/>
            <p:cNvGrpSpPr/>
            <p:nvPr/>
          </p:nvGrpSpPr>
          <p:grpSpPr>
            <a:xfrm flipH="1">
              <a:off x="-1563138" y="-1673213"/>
              <a:ext cx="3931529" cy="4263439"/>
              <a:chOff x="6766890" y="-432076"/>
              <a:chExt cx="2919814" cy="3166312"/>
            </a:xfrm>
          </p:grpSpPr>
          <p:sp>
            <p:nvSpPr>
              <p:cNvPr id="105" name="Google Shape;105;p13"/>
              <p:cNvSpPr/>
              <p:nvPr/>
            </p:nvSpPr>
            <p:spPr>
              <a:xfrm rot="351003">
                <a:off x="6908466" y="-305289"/>
                <a:ext cx="2636663" cy="2912738"/>
              </a:xfrm>
              <a:custGeom>
                <a:avLst/>
                <a:gdLst/>
                <a:ahLst/>
                <a:cxnLst/>
                <a:rect l="l" t="t" r="r" b="b"/>
                <a:pathLst>
                  <a:path w="1433296" h="1583371" extrusionOk="0">
                    <a:moveTo>
                      <a:pt x="1192652" y="390929"/>
                    </a:moveTo>
                    <a:cubicBezTo>
                      <a:pt x="1086407" y="374028"/>
                      <a:pt x="978153" y="373410"/>
                      <a:pt x="871805" y="388764"/>
                    </a:cubicBezTo>
                    <a:cubicBezTo>
                      <a:pt x="799669" y="398967"/>
                      <a:pt x="727740" y="413806"/>
                      <a:pt x="653802" y="412363"/>
                    </a:cubicBezTo>
                    <a:cubicBezTo>
                      <a:pt x="526740" y="410096"/>
                      <a:pt x="432552" y="359344"/>
                      <a:pt x="373453" y="245112"/>
                    </a:cubicBezTo>
                    <a:cubicBezTo>
                      <a:pt x="339447" y="184673"/>
                      <a:pt x="311365" y="117742"/>
                      <a:pt x="255976" y="77295"/>
                    </a:cubicBezTo>
                    <a:cubicBezTo>
                      <a:pt x="136695" y="-6794"/>
                      <a:pt x="-980" y="132890"/>
                      <a:pt x="85737" y="251707"/>
                    </a:cubicBezTo>
                    <a:cubicBezTo>
                      <a:pt x="148597" y="339043"/>
                      <a:pt x="263395" y="370731"/>
                      <a:pt x="334036" y="454253"/>
                    </a:cubicBezTo>
                    <a:cubicBezTo>
                      <a:pt x="360469" y="483622"/>
                      <a:pt x="382728" y="516753"/>
                      <a:pt x="399989" y="552460"/>
                    </a:cubicBezTo>
                    <a:cubicBezTo>
                      <a:pt x="416322" y="583839"/>
                      <a:pt x="426112" y="625007"/>
                      <a:pt x="438375" y="655716"/>
                    </a:cubicBezTo>
                    <a:cubicBezTo>
                      <a:pt x="450123" y="684107"/>
                      <a:pt x="468414" y="698225"/>
                      <a:pt x="495053" y="713373"/>
                    </a:cubicBezTo>
                    <a:cubicBezTo>
                      <a:pt x="636850" y="784478"/>
                      <a:pt x="781842" y="814723"/>
                      <a:pt x="864591" y="967856"/>
                    </a:cubicBezTo>
                    <a:cubicBezTo>
                      <a:pt x="921939" y="1069979"/>
                      <a:pt x="938117" y="1175245"/>
                      <a:pt x="980935" y="1276595"/>
                    </a:cubicBezTo>
                    <a:cubicBezTo>
                      <a:pt x="1004997" y="1334406"/>
                      <a:pt x="1039519" y="1386498"/>
                      <a:pt x="1093621" y="1420607"/>
                    </a:cubicBezTo>
                    <a:cubicBezTo>
                      <a:pt x="1174360" y="1473112"/>
                      <a:pt x="1272258" y="1481665"/>
                      <a:pt x="1368301" y="1465950"/>
                    </a:cubicBezTo>
                    <a:cubicBezTo>
                      <a:pt x="1398804" y="1460952"/>
                      <a:pt x="1427555" y="1481613"/>
                      <a:pt x="1432553" y="1512065"/>
                    </a:cubicBezTo>
                    <a:cubicBezTo>
                      <a:pt x="1437602" y="1542825"/>
                      <a:pt x="1416374" y="1571886"/>
                      <a:pt x="1385511" y="1576420"/>
                    </a:cubicBezTo>
                    <a:cubicBezTo>
                      <a:pt x="1308017" y="1587807"/>
                      <a:pt x="1225525" y="1586570"/>
                      <a:pt x="1146537" y="1562405"/>
                    </a:cubicBezTo>
                    <a:cubicBezTo>
                      <a:pt x="967332" y="1507582"/>
                      <a:pt x="894991" y="1374029"/>
                      <a:pt x="851607" y="1207499"/>
                    </a:cubicBezTo>
                    <a:cubicBezTo>
                      <a:pt x="832439" y="1140104"/>
                      <a:pt x="815281" y="1072916"/>
                      <a:pt x="783542" y="1012374"/>
                    </a:cubicBezTo>
                    <a:cubicBezTo>
                      <a:pt x="737994" y="919010"/>
                      <a:pt x="647206" y="873616"/>
                      <a:pt x="555955" y="832808"/>
                    </a:cubicBezTo>
                    <a:cubicBezTo>
                      <a:pt x="484696" y="799111"/>
                      <a:pt x="396330" y="766650"/>
                      <a:pt x="367116" y="684725"/>
                    </a:cubicBezTo>
                    <a:cubicBezTo>
                      <a:pt x="353152" y="647936"/>
                      <a:pt x="348824" y="617279"/>
                      <a:pt x="333057" y="583736"/>
                    </a:cubicBezTo>
                    <a:cubicBezTo>
                      <a:pt x="305801" y="522369"/>
                      <a:pt x="262262" y="473214"/>
                      <a:pt x="206408" y="434416"/>
                    </a:cubicBezTo>
                    <a:cubicBezTo>
                      <a:pt x="114333" y="372019"/>
                      <a:pt x="-7472" y="294731"/>
                      <a:pt x="359" y="165145"/>
                    </a:cubicBezTo>
                    <a:cubicBezTo>
                      <a:pt x="10201" y="23193"/>
                      <a:pt x="173587" y="-49509"/>
                      <a:pt x="285191" y="37878"/>
                    </a:cubicBezTo>
                    <a:cubicBezTo>
                      <a:pt x="377060" y="107076"/>
                      <a:pt x="392724" y="229861"/>
                      <a:pt x="468981" y="308231"/>
                    </a:cubicBezTo>
                    <a:cubicBezTo>
                      <a:pt x="517260" y="356149"/>
                      <a:pt x="587592" y="375522"/>
                      <a:pt x="654987" y="378820"/>
                    </a:cubicBezTo>
                    <a:cubicBezTo>
                      <a:pt x="725988" y="382221"/>
                      <a:pt x="797248" y="369546"/>
                      <a:pt x="868352" y="361611"/>
                    </a:cubicBezTo>
                    <a:cubicBezTo>
                      <a:pt x="977122" y="349039"/>
                      <a:pt x="1088210" y="352800"/>
                      <a:pt x="1195692" y="373152"/>
                    </a:cubicBezTo>
                    <a:cubicBezTo>
                      <a:pt x="1206718" y="375626"/>
                      <a:pt x="1204606" y="392371"/>
                      <a:pt x="1192600" y="390929"/>
                    </a:cubicBezTo>
                    <a:lnTo>
                      <a:pt x="1192600" y="390929"/>
                    </a:lnTo>
                    <a:close/>
                  </a:path>
                </a:pathLst>
              </a:custGeom>
              <a:solidFill>
                <a:srgbClr val="FFE3D2">
                  <a:alpha val="459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3"/>
              <p:cNvSpPr/>
              <p:nvPr/>
            </p:nvSpPr>
            <p:spPr>
              <a:xfrm rot="351003">
                <a:off x="7819671" y="573504"/>
                <a:ext cx="1688255" cy="1723639"/>
              </a:xfrm>
              <a:custGeom>
                <a:avLst/>
                <a:gdLst/>
                <a:ahLst/>
                <a:cxnLst/>
                <a:rect l="l" t="t" r="r" b="b"/>
                <a:pathLst>
                  <a:path w="917739" h="936974" extrusionOk="0">
                    <a:moveTo>
                      <a:pt x="886155" y="936919"/>
                    </a:moveTo>
                    <a:cubicBezTo>
                      <a:pt x="744358" y="938671"/>
                      <a:pt x="591998" y="899048"/>
                      <a:pt x="515483" y="768432"/>
                    </a:cubicBezTo>
                    <a:cubicBezTo>
                      <a:pt x="448088" y="653067"/>
                      <a:pt x="431446" y="513537"/>
                      <a:pt x="360547" y="404046"/>
                    </a:cubicBezTo>
                    <a:cubicBezTo>
                      <a:pt x="311856" y="324543"/>
                      <a:pt x="253529" y="288784"/>
                      <a:pt x="164545" y="261167"/>
                    </a:cubicBezTo>
                    <a:cubicBezTo>
                      <a:pt x="122810" y="246327"/>
                      <a:pt x="77416" y="228603"/>
                      <a:pt x="41967" y="193153"/>
                    </a:cubicBezTo>
                    <a:cubicBezTo>
                      <a:pt x="-4354" y="149769"/>
                      <a:pt x="-20121" y="61764"/>
                      <a:pt x="35165" y="18122"/>
                    </a:cubicBezTo>
                    <a:cubicBezTo>
                      <a:pt x="68657" y="-6661"/>
                      <a:pt x="122037" y="-8207"/>
                      <a:pt x="149345" y="27191"/>
                    </a:cubicBezTo>
                    <a:cubicBezTo>
                      <a:pt x="164751" y="48213"/>
                      <a:pt x="164751" y="72275"/>
                      <a:pt x="172789" y="93246"/>
                    </a:cubicBezTo>
                    <a:cubicBezTo>
                      <a:pt x="178972" y="109477"/>
                      <a:pt x="192781" y="123079"/>
                      <a:pt x="209887" y="130550"/>
                    </a:cubicBezTo>
                    <a:cubicBezTo>
                      <a:pt x="295831" y="165948"/>
                      <a:pt x="365545" y="90206"/>
                      <a:pt x="442575" y="59600"/>
                    </a:cubicBezTo>
                    <a:cubicBezTo>
                      <a:pt x="527849" y="24666"/>
                      <a:pt x="627963" y="31725"/>
                      <a:pt x="706744" y="77840"/>
                    </a:cubicBezTo>
                    <a:cubicBezTo>
                      <a:pt x="711021" y="80365"/>
                      <a:pt x="712464" y="85878"/>
                      <a:pt x="709991" y="90155"/>
                    </a:cubicBezTo>
                    <a:cubicBezTo>
                      <a:pt x="707517" y="94380"/>
                      <a:pt x="702107" y="95822"/>
                      <a:pt x="697831" y="93452"/>
                    </a:cubicBezTo>
                    <a:cubicBezTo>
                      <a:pt x="623222" y="51974"/>
                      <a:pt x="529240" y="47955"/>
                      <a:pt x="452056" y="81859"/>
                    </a:cubicBezTo>
                    <a:cubicBezTo>
                      <a:pt x="413309" y="98553"/>
                      <a:pt x="378426" y="125810"/>
                      <a:pt x="337309" y="146317"/>
                    </a:cubicBezTo>
                    <a:cubicBezTo>
                      <a:pt x="294698" y="168524"/>
                      <a:pt x="243842" y="177696"/>
                      <a:pt x="197727" y="158425"/>
                    </a:cubicBezTo>
                    <a:cubicBezTo>
                      <a:pt x="174387" y="148739"/>
                      <a:pt x="153416" y="130138"/>
                      <a:pt x="143162" y="105200"/>
                    </a:cubicBezTo>
                    <a:cubicBezTo>
                      <a:pt x="134506" y="85672"/>
                      <a:pt x="133836" y="62640"/>
                      <a:pt x="122604" y="47389"/>
                    </a:cubicBezTo>
                    <a:cubicBezTo>
                      <a:pt x="109825" y="29870"/>
                      <a:pt x="74015" y="31983"/>
                      <a:pt x="56961" y="46564"/>
                    </a:cubicBezTo>
                    <a:cubicBezTo>
                      <a:pt x="36660" y="63825"/>
                      <a:pt x="33877" y="92473"/>
                      <a:pt x="40936" y="117978"/>
                    </a:cubicBezTo>
                    <a:cubicBezTo>
                      <a:pt x="76437" y="223450"/>
                      <a:pt x="225706" y="214485"/>
                      <a:pt x="304900" y="275697"/>
                    </a:cubicBezTo>
                    <a:cubicBezTo>
                      <a:pt x="382909" y="329231"/>
                      <a:pt x="429178" y="414815"/>
                      <a:pt x="464422" y="498955"/>
                    </a:cubicBezTo>
                    <a:cubicBezTo>
                      <a:pt x="499047" y="577686"/>
                      <a:pt x="519141" y="666258"/>
                      <a:pt x="563968" y="737981"/>
                    </a:cubicBezTo>
                    <a:cubicBezTo>
                      <a:pt x="630075" y="848090"/>
                      <a:pt x="764813" y="876429"/>
                      <a:pt x="885382" y="872925"/>
                    </a:cubicBezTo>
                    <a:cubicBezTo>
                      <a:pt x="927633" y="872925"/>
                      <a:pt x="929179" y="935580"/>
                      <a:pt x="886052" y="936919"/>
                    </a:cubicBezTo>
                    <a:lnTo>
                      <a:pt x="886052" y="936919"/>
                    </a:lnTo>
                    <a:close/>
                  </a:path>
                </a:pathLst>
              </a:custGeom>
              <a:solidFill>
                <a:srgbClr val="FFE3D2">
                  <a:alpha val="459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7" name="Google Shape;10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"/>
          </p:nvPr>
        </p:nvSpPr>
        <p:spPr>
          <a:xfrm>
            <a:off x="1671588" y="1709150"/>
            <a:ext cx="422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2"/>
          </p:nvPr>
        </p:nvSpPr>
        <p:spPr>
          <a:xfrm>
            <a:off x="1671588" y="2914175"/>
            <a:ext cx="422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3"/>
          </p:nvPr>
        </p:nvSpPr>
        <p:spPr>
          <a:xfrm>
            <a:off x="1671588" y="4119200"/>
            <a:ext cx="422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4" hasCustomPrompt="1"/>
          </p:nvPr>
        </p:nvSpPr>
        <p:spPr>
          <a:xfrm>
            <a:off x="800100" y="1372263"/>
            <a:ext cx="795300" cy="7389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5" hasCustomPrompt="1"/>
          </p:nvPr>
        </p:nvSpPr>
        <p:spPr>
          <a:xfrm>
            <a:off x="800100" y="2574800"/>
            <a:ext cx="795300" cy="7389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6" hasCustomPrompt="1"/>
          </p:nvPr>
        </p:nvSpPr>
        <p:spPr>
          <a:xfrm>
            <a:off x="800100" y="3782325"/>
            <a:ext cx="795300" cy="7389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7"/>
          </p:nvPr>
        </p:nvSpPr>
        <p:spPr>
          <a:xfrm>
            <a:off x="1671588" y="1213425"/>
            <a:ext cx="4226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8"/>
          </p:nvPr>
        </p:nvSpPr>
        <p:spPr>
          <a:xfrm>
            <a:off x="1671588" y="2418450"/>
            <a:ext cx="4226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9"/>
          </p:nvPr>
        </p:nvSpPr>
        <p:spPr>
          <a:xfrm>
            <a:off x="1671588" y="3623475"/>
            <a:ext cx="4226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pic>
        <p:nvPicPr>
          <p:cNvPr id="117" name="Google Shape;117;p13"/>
          <p:cNvPicPr preferRelativeResize="0"/>
          <p:nvPr/>
        </p:nvPicPr>
        <p:blipFill rotWithShape="1">
          <a:blip r:embed="rId2">
            <a:alphaModFix/>
          </a:blip>
          <a:srcRect l="43794" t="190" r="196" b="23549"/>
          <a:stretch/>
        </p:blipFill>
        <p:spPr>
          <a:xfrm rot="-5400000">
            <a:off x="6118136" y="2118836"/>
            <a:ext cx="5145902" cy="90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6"/>
          <p:cNvGrpSpPr/>
          <p:nvPr/>
        </p:nvGrpSpPr>
        <p:grpSpPr>
          <a:xfrm>
            <a:off x="-1574990" y="-1831463"/>
            <a:ext cx="11789456" cy="7857522"/>
            <a:chOff x="-1574990" y="-1831463"/>
            <a:chExt cx="11789456" cy="7857522"/>
          </a:xfrm>
        </p:grpSpPr>
        <p:grpSp>
          <p:nvGrpSpPr>
            <p:cNvPr id="140" name="Google Shape;140;p16"/>
            <p:cNvGrpSpPr/>
            <p:nvPr/>
          </p:nvGrpSpPr>
          <p:grpSpPr>
            <a:xfrm>
              <a:off x="-1574990" y="-1831463"/>
              <a:ext cx="11789456" cy="7857522"/>
              <a:chOff x="-1574990" y="-1831463"/>
              <a:chExt cx="11789456" cy="7857522"/>
            </a:xfrm>
          </p:grpSpPr>
          <p:sp>
            <p:nvSpPr>
              <p:cNvPr id="141" name="Google Shape;141;p16"/>
              <p:cNvSpPr/>
              <p:nvPr/>
            </p:nvSpPr>
            <p:spPr>
              <a:xfrm rot="-677" flipH="1">
                <a:off x="6873561" y="2787017"/>
                <a:ext cx="3340905" cy="3238713"/>
              </a:xfrm>
              <a:custGeom>
                <a:avLst/>
                <a:gdLst/>
                <a:ahLst/>
                <a:cxnLst/>
                <a:rect l="l" t="t" r="r" b="b"/>
                <a:pathLst>
                  <a:path w="263167" h="255067" extrusionOk="0">
                    <a:moveTo>
                      <a:pt x="123394" y="139614"/>
                    </a:moveTo>
                    <a:cubicBezTo>
                      <a:pt x="88329" y="122134"/>
                      <a:pt x="157516" y="112931"/>
                      <a:pt x="121200" y="93686"/>
                    </a:cubicBezTo>
                    <a:cubicBezTo>
                      <a:pt x="112950" y="89309"/>
                      <a:pt x="101060" y="93500"/>
                      <a:pt x="98437" y="102263"/>
                    </a:cubicBezTo>
                    <a:cubicBezTo>
                      <a:pt x="97354" y="105903"/>
                      <a:pt x="97718" y="109804"/>
                      <a:pt x="96888" y="113500"/>
                    </a:cubicBezTo>
                    <a:cubicBezTo>
                      <a:pt x="94853" y="122535"/>
                      <a:pt x="84764" y="129087"/>
                      <a:pt x="75384" y="127472"/>
                    </a:cubicBezTo>
                    <a:cubicBezTo>
                      <a:pt x="64259" y="125550"/>
                      <a:pt x="57250" y="114247"/>
                      <a:pt x="55644" y="103383"/>
                    </a:cubicBezTo>
                    <a:cubicBezTo>
                      <a:pt x="54039" y="92519"/>
                      <a:pt x="56317" y="81488"/>
                      <a:pt x="56101" y="70521"/>
                    </a:cubicBezTo>
                    <a:cubicBezTo>
                      <a:pt x="55495" y="38705"/>
                      <a:pt x="31555" y="8614"/>
                      <a:pt x="0" y="0"/>
                    </a:cubicBezTo>
                    <a:lnTo>
                      <a:pt x="0" y="253712"/>
                    </a:lnTo>
                    <a:cubicBezTo>
                      <a:pt x="15773" y="253712"/>
                      <a:pt x="29801" y="241131"/>
                      <a:pt x="35569" y="226879"/>
                    </a:cubicBezTo>
                    <a:cubicBezTo>
                      <a:pt x="41327" y="212628"/>
                      <a:pt x="42568" y="196902"/>
                      <a:pt x="48859" y="182865"/>
                    </a:cubicBezTo>
                    <a:cubicBezTo>
                      <a:pt x="55140" y="168828"/>
                      <a:pt x="69224" y="155985"/>
                      <a:pt x="84801" y="158384"/>
                    </a:cubicBezTo>
                    <a:cubicBezTo>
                      <a:pt x="104429" y="161398"/>
                      <a:pt x="111858" y="184134"/>
                      <a:pt x="120249" y="201615"/>
                    </a:cubicBezTo>
                    <a:cubicBezTo>
                      <a:pt x="130664" y="223296"/>
                      <a:pt x="148920" y="241934"/>
                      <a:pt x="171982" y="250380"/>
                    </a:cubicBezTo>
                    <a:cubicBezTo>
                      <a:pt x="195044" y="258827"/>
                      <a:pt x="222848" y="255990"/>
                      <a:pt x="241887" y="240795"/>
                    </a:cubicBezTo>
                    <a:cubicBezTo>
                      <a:pt x="260927" y="225601"/>
                      <a:pt x="269038" y="197779"/>
                      <a:pt x="258528" y="176135"/>
                    </a:cubicBezTo>
                    <a:cubicBezTo>
                      <a:pt x="248019" y="154492"/>
                      <a:pt x="218349" y="142956"/>
                      <a:pt x="196351" y="153736"/>
                    </a:cubicBezTo>
                    <a:cubicBezTo>
                      <a:pt x="183518" y="160026"/>
                      <a:pt x="143460" y="186775"/>
                      <a:pt x="129087" y="186542"/>
                    </a:cubicBezTo>
                    <a:cubicBezTo>
                      <a:pt x="94778" y="185973"/>
                      <a:pt x="146540" y="151160"/>
                      <a:pt x="123403" y="139624"/>
                    </a:cubicBezTo>
                    <a:close/>
                  </a:path>
                </a:pathLst>
              </a:custGeom>
              <a:solidFill>
                <a:srgbClr val="FFE3D2">
                  <a:alpha val="459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42" name="Google Shape;142;p16"/>
              <p:cNvGrpSpPr/>
              <p:nvPr/>
            </p:nvGrpSpPr>
            <p:grpSpPr>
              <a:xfrm>
                <a:off x="-1574990" y="-1831463"/>
                <a:ext cx="3931529" cy="4263439"/>
                <a:chOff x="-1574990" y="-1831463"/>
                <a:chExt cx="3931529" cy="4263439"/>
              </a:xfrm>
            </p:grpSpPr>
            <p:sp>
              <p:nvSpPr>
                <p:cNvPr id="143" name="Google Shape;143;p16"/>
                <p:cNvSpPr/>
                <p:nvPr/>
              </p:nvSpPr>
              <p:spPr>
                <a:xfrm rot="-351003" flipH="1">
                  <a:off x="-1384359" y="-1660745"/>
                  <a:ext cx="3550267" cy="3922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3296" h="1583371" extrusionOk="0">
                      <a:moveTo>
                        <a:pt x="1192652" y="390929"/>
                      </a:moveTo>
                      <a:cubicBezTo>
                        <a:pt x="1086407" y="374028"/>
                        <a:pt x="978153" y="373410"/>
                        <a:pt x="871805" y="388764"/>
                      </a:cubicBezTo>
                      <a:cubicBezTo>
                        <a:pt x="799669" y="398967"/>
                        <a:pt x="727740" y="413806"/>
                        <a:pt x="653802" y="412363"/>
                      </a:cubicBezTo>
                      <a:cubicBezTo>
                        <a:pt x="526740" y="410096"/>
                        <a:pt x="432552" y="359344"/>
                        <a:pt x="373453" y="245112"/>
                      </a:cubicBezTo>
                      <a:cubicBezTo>
                        <a:pt x="339447" y="184673"/>
                        <a:pt x="311365" y="117742"/>
                        <a:pt x="255976" y="77295"/>
                      </a:cubicBezTo>
                      <a:cubicBezTo>
                        <a:pt x="136695" y="-6794"/>
                        <a:pt x="-980" y="132890"/>
                        <a:pt x="85737" y="251707"/>
                      </a:cubicBezTo>
                      <a:cubicBezTo>
                        <a:pt x="148597" y="339043"/>
                        <a:pt x="263395" y="370731"/>
                        <a:pt x="334036" y="454253"/>
                      </a:cubicBezTo>
                      <a:cubicBezTo>
                        <a:pt x="360469" y="483622"/>
                        <a:pt x="382728" y="516753"/>
                        <a:pt x="399989" y="552460"/>
                      </a:cubicBezTo>
                      <a:cubicBezTo>
                        <a:pt x="416322" y="583839"/>
                        <a:pt x="426112" y="625007"/>
                        <a:pt x="438375" y="655716"/>
                      </a:cubicBezTo>
                      <a:cubicBezTo>
                        <a:pt x="450123" y="684107"/>
                        <a:pt x="468414" y="698225"/>
                        <a:pt x="495053" y="713373"/>
                      </a:cubicBezTo>
                      <a:cubicBezTo>
                        <a:pt x="636850" y="784478"/>
                        <a:pt x="781842" y="814723"/>
                        <a:pt x="864591" y="967856"/>
                      </a:cubicBezTo>
                      <a:cubicBezTo>
                        <a:pt x="921939" y="1069979"/>
                        <a:pt x="938117" y="1175245"/>
                        <a:pt x="980935" y="1276595"/>
                      </a:cubicBezTo>
                      <a:cubicBezTo>
                        <a:pt x="1004997" y="1334406"/>
                        <a:pt x="1039519" y="1386498"/>
                        <a:pt x="1093621" y="1420607"/>
                      </a:cubicBezTo>
                      <a:cubicBezTo>
                        <a:pt x="1174360" y="1473112"/>
                        <a:pt x="1272258" y="1481665"/>
                        <a:pt x="1368301" y="1465950"/>
                      </a:cubicBezTo>
                      <a:cubicBezTo>
                        <a:pt x="1398804" y="1460952"/>
                        <a:pt x="1427555" y="1481613"/>
                        <a:pt x="1432553" y="1512065"/>
                      </a:cubicBezTo>
                      <a:cubicBezTo>
                        <a:pt x="1437602" y="1542825"/>
                        <a:pt x="1416374" y="1571886"/>
                        <a:pt x="1385511" y="1576420"/>
                      </a:cubicBezTo>
                      <a:cubicBezTo>
                        <a:pt x="1308017" y="1587807"/>
                        <a:pt x="1225525" y="1586570"/>
                        <a:pt x="1146537" y="1562405"/>
                      </a:cubicBezTo>
                      <a:cubicBezTo>
                        <a:pt x="967332" y="1507582"/>
                        <a:pt x="894991" y="1374029"/>
                        <a:pt x="851607" y="1207499"/>
                      </a:cubicBezTo>
                      <a:cubicBezTo>
                        <a:pt x="832439" y="1140104"/>
                        <a:pt x="815281" y="1072916"/>
                        <a:pt x="783542" y="1012374"/>
                      </a:cubicBezTo>
                      <a:cubicBezTo>
                        <a:pt x="737994" y="919010"/>
                        <a:pt x="647206" y="873616"/>
                        <a:pt x="555955" y="832808"/>
                      </a:cubicBezTo>
                      <a:cubicBezTo>
                        <a:pt x="484696" y="799111"/>
                        <a:pt x="396330" y="766650"/>
                        <a:pt x="367116" y="684725"/>
                      </a:cubicBezTo>
                      <a:cubicBezTo>
                        <a:pt x="353152" y="647936"/>
                        <a:pt x="348824" y="617279"/>
                        <a:pt x="333057" y="583736"/>
                      </a:cubicBezTo>
                      <a:cubicBezTo>
                        <a:pt x="305801" y="522369"/>
                        <a:pt x="262262" y="473214"/>
                        <a:pt x="206408" y="434416"/>
                      </a:cubicBezTo>
                      <a:cubicBezTo>
                        <a:pt x="114333" y="372019"/>
                        <a:pt x="-7472" y="294731"/>
                        <a:pt x="359" y="165145"/>
                      </a:cubicBezTo>
                      <a:cubicBezTo>
                        <a:pt x="10201" y="23193"/>
                        <a:pt x="173587" y="-49509"/>
                        <a:pt x="285191" y="37878"/>
                      </a:cubicBezTo>
                      <a:cubicBezTo>
                        <a:pt x="377060" y="107076"/>
                        <a:pt x="392724" y="229861"/>
                        <a:pt x="468981" y="308231"/>
                      </a:cubicBezTo>
                      <a:cubicBezTo>
                        <a:pt x="517260" y="356149"/>
                        <a:pt x="587592" y="375522"/>
                        <a:pt x="654987" y="378820"/>
                      </a:cubicBezTo>
                      <a:cubicBezTo>
                        <a:pt x="725988" y="382221"/>
                        <a:pt x="797248" y="369546"/>
                        <a:pt x="868352" y="361611"/>
                      </a:cubicBezTo>
                      <a:cubicBezTo>
                        <a:pt x="977122" y="349039"/>
                        <a:pt x="1088210" y="352800"/>
                        <a:pt x="1195692" y="373152"/>
                      </a:cubicBezTo>
                      <a:cubicBezTo>
                        <a:pt x="1206718" y="375626"/>
                        <a:pt x="1204606" y="392371"/>
                        <a:pt x="1192600" y="390929"/>
                      </a:cubicBezTo>
                      <a:lnTo>
                        <a:pt x="1192600" y="390929"/>
                      </a:lnTo>
                      <a:close/>
                    </a:path>
                  </a:pathLst>
                </a:custGeom>
                <a:solidFill>
                  <a:srgbClr val="FFE3D2">
                    <a:alpha val="459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" name="Google Shape;144;p16"/>
                <p:cNvSpPr/>
                <p:nvPr/>
              </p:nvSpPr>
              <p:spPr>
                <a:xfrm rot="-351003" flipH="1">
                  <a:off x="-1334265" y="-477451"/>
                  <a:ext cx="2273235" cy="2320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7739" h="936974" extrusionOk="0">
                      <a:moveTo>
                        <a:pt x="886155" y="936919"/>
                      </a:moveTo>
                      <a:cubicBezTo>
                        <a:pt x="744358" y="938671"/>
                        <a:pt x="591998" y="899048"/>
                        <a:pt x="515483" y="768432"/>
                      </a:cubicBezTo>
                      <a:cubicBezTo>
                        <a:pt x="448088" y="653067"/>
                        <a:pt x="431446" y="513537"/>
                        <a:pt x="360547" y="404046"/>
                      </a:cubicBezTo>
                      <a:cubicBezTo>
                        <a:pt x="311856" y="324543"/>
                        <a:pt x="253529" y="288784"/>
                        <a:pt x="164545" y="261167"/>
                      </a:cubicBezTo>
                      <a:cubicBezTo>
                        <a:pt x="122810" y="246327"/>
                        <a:pt x="77416" y="228603"/>
                        <a:pt x="41967" y="193153"/>
                      </a:cubicBezTo>
                      <a:cubicBezTo>
                        <a:pt x="-4354" y="149769"/>
                        <a:pt x="-20121" y="61764"/>
                        <a:pt x="35165" y="18122"/>
                      </a:cubicBezTo>
                      <a:cubicBezTo>
                        <a:pt x="68657" y="-6661"/>
                        <a:pt x="122037" y="-8207"/>
                        <a:pt x="149345" y="27191"/>
                      </a:cubicBezTo>
                      <a:cubicBezTo>
                        <a:pt x="164751" y="48213"/>
                        <a:pt x="164751" y="72275"/>
                        <a:pt x="172789" y="93246"/>
                      </a:cubicBezTo>
                      <a:cubicBezTo>
                        <a:pt x="178972" y="109477"/>
                        <a:pt x="192781" y="123079"/>
                        <a:pt x="209887" y="130550"/>
                      </a:cubicBezTo>
                      <a:cubicBezTo>
                        <a:pt x="295831" y="165948"/>
                        <a:pt x="365545" y="90206"/>
                        <a:pt x="442575" y="59600"/>
                      </a:cubicBezTo>
                      <a:cubicBezTo>
                        <a:pt x="527849" y="24666"/>
                        <a:pt x="627963" y="31725"/>
                        <a:pt x="706744" y="77840"/>
                      </a:cubicBezTo>
                      <a:cubicBezTo>
                        <a:pt x="711021" y="80365"/>
                        <a:pt x="712464" y="85878"/>
                        <a:pt x="709991" y="90155"/>
                      </a:cubicBezTo>
                      <a:cubicBezTo>
                        <a:pt x="707517" y="94380"/>
                        <a:pt x="702107" y="95822"/>
                        <a:pt x="697831" y="93452"/>
                      </a:cubicBezTo>
                      <a:cubicBezTo>
                        <a:pt x="623222" y="51974"/>
                        <a:pt x="529240" y="47955"/>
                        <a:pt x="452056" y="81859"/>
                      </a:cubicBezTo>
                      <a:cubicBezTo>
                        <a:pt x="413309" y="98553"/>
                        <a:pt x="378426" y="125810"/>
                        <a:pt x="337309" y="146317"/>
                      </a:cubicBezTo>
                      <a:cubicBezTo>
                        <a:pt x="294698" y="168524"/>
                        <a:pt x="243842" y="177696"/>
                        <a:pt x="197727" y="158425"/>
                      </a:cubicBezTo>
                      <a:cubicBezTo>
                        <a:pt x="174387" y="148739"/>
                        <a:pt x="153416" y="130138"/>
                        <a:pt x="143162" y="105200"/>
                      </a:cubicBezTo>
                      <a:cubicBezTo>
                        <a:pt x="134506" y="85672"/>
                        <a:pt x="133836" y="62640"/>
                        <a:pt x="122604" y="47389"/>
                      </a:cubicBezTo>
                      <a:cubicBezTo>
                        <a:pt x="109825" y="29870"/>
                        <a:pt x="74015" y="31983"/>
                        <a:pt x="56961" y="46564"/>
                      </a:cubicBezTo>
                      <a:cubicBezTo>
                        <a:pt x="36660" y="63825"/>
                        <a:pt x="33877" y="92473"/>
                        <a:pt x="40936" y="117978"/>
                      </a:cubicBezTo>
                      <a:cubicBezTo>
                        <a:pt x="76437" y="223450"/>
                        <a:pt x="225706" y="214485"/>
                        <a:pt x="304900" y="275697"/>
                      </a:cubicBezTo>
                      <a:cubicBezTo>
                        <a:pt x="382909" y="329231"/>
                        <a:pt x="429178" y="414815"/>
                        <a:pt x="464422" y="498955"/>
                      </a:cubicBezTo>
                      <a:cubicBezTo>
                        <a:pt x="499047" y="577686"/>
                        <a:pt x="519141" y="666258"/>
                        <a:pt x="563968" y="737981"/>
                      </a:cubicBezTo>
                      <a:cubicBezTo>
                        <a:pt x="630075" y="848090"/>
                        <a:pt x="764813" y="876429"/>
                        <a:pt x="885382" y="872925"/>
                      </a:cubicBezTo>
                      <a:cubicBezTo>
                        <a:pt x="927633" y="872925"/>
                        <a:pt x="929179" y="935580"/>
                        <a:pt x="886052" y="936919"/>
                      </a:cubicBezTo>
                      <a:lnTo>
                        <a:pt x="886052" y="936919"/>
                      </a:lnTo>
                      <a:close/>
                    </a:path>
                  </a:pathLst>
                </a:custGeom>
                <a:solidFill>
                  <a:srgbClr val="FFE3D2">
                    <a:alpha val="459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45" name="Google Shape;145;p16"/>
            <p:cNvGrpSpPr/>
            <p:nvPr/>
          </p:nvGrpSpPr>
          <p:grpSpPr>
            <a:xfrm>
              <a:off x="8291912" y="120850"/>
              <a:ext cx="753409" cy="837297"/>
              <a:chOff x="5587025" y="867005"/>
              <a:chExt cx="1175364" cy="1306439"/>
            </a:xfrm>
          </p:grpSpPr>
          <p:sp>
            <p:nvSpPr>
              <p:cNvPr id="146" name="Google Shape;146;p16"/>
              <p:cNvSpPr/>
              <p:nvPr/>
            </p:nvSpPr>
            <p:spPr>
              <a:xfrm>
                <a:off x="6543645" y="1089090"/>
                <a:ext cx="218745" cy="218923"/>
              </a:xfrm>
              <a:custGeom>
                <a:avLst/>
                <a:gdLst/>
                <a:ahLst/>
                <a:cxnLst/>
                <a:rect l="l" t="t" r="r" b="b"/>
                <a:pathLst>
                  <a:path w="11031" h="11040" extrusionOk="0">
                    <a:moveTo>
                      <a:pt x="5516" y="0"/>
                    </a:moveTo>
                    <a:lnTo>
                      <a:pt x="7467" y="3574"/>
                    </a:lnTo>
                    <a:lnTo>
                      <a:pt x="11032" y="5525"/>
                    </a:lnTo>
                    <a:lnTo>
                      <a:pt x="7467" y="7476"/>
                    </a:lnTo>
                    <a:lnTo>
                      <a:pt x="5516" y="11041"/>
                    </a:lnTo>
                    <a:lnTo>
                      <a:pt x="3565" y="7476"/>
                    </a:lnTo>
                    <a:lnTo>
                      <a:pt x="0" y="5525"/>
                    </a:lnTo>
                    <a:lnTo>
                      <a:pt x="3565" y="3574"/>
                    </a:lnTo>
                    <a:lnTo>
                      <a:pt x="551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6"/>
              <p:cNvSpPr/>
              <p:nvPr/>
            </p:nvSpPr>
            <p:spPr>
              <a:xfrm>
                <a:off x="5587025" y="896431"/>
                <a:ext cx="837461" cy="1277012"/>
              </a:xfrm>
              <a:custGeom>
                <a:avLst/>
                <a:gdLst/>
                <a:ahLst/>
                <a:cxnLst/>
                <a:rect l="l" t="t" r="r" b="b"/>
                <a:pathLst>
                  <a:path w="42232" h="64398" extrusionOk="0">
                    <a:moveTo>
                      <a:pt x="1969" y="64399"/>
                    </a:moveTo>
                    <a:lnTo>
                      <a:pt x="16744" y="24966"/>
                    </a:lnTo>
                    <a:lnTo>
                      <a:pt x="0" y="21364"/>
                    </a:lnTo>
                    <a:lnTo>
                      <a:pt x="19011" y="20654"/>
                    </a:lnTo>
                    <a:lnTo>
                      <a:pt x="33291" y="0"/>
                    </a:lnTo>
                    <a:lnTo>
                      <a:pt x="27290" y="21028"/>
                    </a:lnTo>
                    <a:lnTo>
                      <a:pt x="42233" y="23706"/>
                    </a:lnTo>
                    <a:lnTo>
                      <a:pt x="25750" y="25461"/>
                    </a:lnTo>
                    <a:lnTo>
                      <a:pt x="1969" y="6439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6"/>
              <p:cNvSpPr/>
              <p:nvPr/>
            </p:nvSpPr>
            <p:spPr>
              <a:xfrm>
                <a:off x="5805781" y="867005"/>
                <a:ext cx="55504" cy="55504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799" extrusionOk="0">
                    <a:moveTo>
                      <a:pt x="2800" y="1400"/>
                    </a:moveTo>
                    <a:cubicBezTo>
                      <a:pt x="2800" y="2173"/>
                      <a:pt x="2173" y="2800"/>
                      <a:pt x="1400" y="2800"/>
                    </a:cubicBezTo>
                    <a:cubicBezTo>
                      <a:pt x="627" y="2800"/>
                      <a:pt x="0" y="2173"/>
                      <a:pt x="0" y="1400"/>
                    </a:cubicBezTo>
                    <a:cubicBezTo>
                      <a:pt x="0" y="627"/>
                      <a:pt x="627" y="0"/>
                      <a:pt x="1400" y="0"/>
                    </a:cubicBezTo>
                    <a:cubicBezTo>
                      <a:pt x="2173" y="0"/>
                      <a:pt x="2800" y="627"/>
                      <a:pt x="2800" y="140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9" name="Google Shape;149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50" name="Google Shape;150;p16"/>
          <p:cNvPicPr preferRelativeResize="0"/>
          <p:nvPr/>
        </p:nvPicPr>
        <p:blipFill rotWithShape="1">
          <a:blip r:embed="rId2">
            <a:alphaModFix/>
          </a:blip>
          <a:srcRect b="56717"/>
          <a:stretch/>
        </p:blipFill>
        <p:spPr>
          <a:xfrm flipH="1">
            <a:off x="3" y="4631400"/>
            <a:ext cx="9143997" cy="51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53" name="Google Shape;153;p17"/>
          <p:cNvGrpSpPr/>
          <p:nvPr/>
        </p:nvGrpSpPr>
        <p:grpSpPr>
          <a:xfrm>
            <a:off x="6603412" y="-1960513"/>
            <a:ext cx="3931529" cy="4263439"/>
            <a:chOff x="6766890" y="-432076"/>
            <a:chExt cx="2919814" cy="3166312"/>
          </a:xfrm>
        </p:grpSpPr>
        <p:sp>
          <p:nvSpPr>
            <p:cNvPr id="154" name="Google Shape;154;p17"/>
            <p:cNvSpPr/>
            <p:nvPr/>
          </p:nvSpPr>
          <p:spPr>
            <a:xfrm rot="351003">
              <a:off x="6908466" y="-305289"/>
              <a:ext cx="2636663" cy="2912738"/>
            </a:xfrm>
            <a:custGeom>
              <a:avLst/>
              <a:gdLst/>
              <a:ahLst/>
              <a:cxnLst/>
              <a:rect l="l" t="t" r="r" b="b"/>
              <a:pathLst>
                <a:path w="1433296" h="1583371" extrusionOk="0">
                  <a:moveTo>
                    <a:pt x="1192652" y="390929"/>
                  </a:moveTo>
                  <a:cubicBezTo>
                    <a:pt x="1086407" y="374028"/>
                    <a:pt x="978153" y="373410"/>
                    <a:pt x="871805" y="388764"/>
                  </a:cubicBezTo>
                  <a:cubicBezTo>
                    <a:pt x="799669" y="398967"/>
                    <a:pt x="727740" y="413806"/>
                    <a:pt x="653802" y="412363"/>
                  </a:cubicBezTo>
                  <a:cubicBezTo>
                    <a:pt x="526740" y="410096"/>
                    <a:pt x="432552" y="359344"/>
                    <a:pt x="373453" y="245112"/>
                  </a:cubicBezTo>
                  <a:cubicBezTo>
                    <a:pt x="339447" y="184673"/>
                    <a:pt x="311365" y="117742"/>
                    <a:pt x="255976" y="77295"/>
                  </a:cubicBezTo>
                  <a:cubicBezTo>
                    <a:pt x="136695" y="-6794"/>
                    <a:pt x="-980" y="132890"/>
                    <a:pt x="85737" y="251707"/>
                  </a:cubicBezTo>
                  <a:cubicBezTo>
                    <a:pt x="148597" y="339043"/>
                    <a:pt x="263395" y="370731"/>
                    <a:pt x="334036" y="454253"/>
                  </a:cubicBezTo>
                  <a:cubicBezTo>
                    <a:pt x="360469" y="483622"/>
                    <a:pt x="382728" y="516753"/>
                    <a:pt x="399989" y="552460"/>
                  </a:cubicBezTo>
                  <a:cubicBezTo>
                    <a:pt x="416322" y="583839"/>
                    <a:pt x="426112" y="625007"/>
                    <a:pt x="438375" y="655716"/>
                  </a:cubicBezTo>
                  <a:cubicBezTo>
                    <a:pt x="450123" y="684107"/>
                    <a:pt x="468414" y="698225"/>
                    <a:pt x="495053" y="713373"/>
                  </a:cubicBezTo>
                  <a:cubicBezTo>
                    <a:pt x="636850" y="784478"/>
                    <a:pt x="781842" y="814723"/>
                    <a:pt x="864591" y="967856"/>
                  </a:cubicBezTo>
                  <a:cubicBezTo>
                    <a:pt x="921939" y="1069979"/>
                    <a:pt x="938117" y="1175245"/>
                    <a:pt x="980935" y="1276595"/>
                  </a:cubicBezTo>
                  <a:cubicBezTo>
                    <a:pt x="1004997" y="1334406"/>
                    <a:pt x="1039519" y="1386498"/>
                    <a:pt x="1093621" y="1420607"/>
                  </a:cubicBezTo>
                  <a:cubicBezTo>
                    <a:pt x="1174360" y="1473112"/>
                    <a:pt x="1272258" y="1481665"/>
                    <a:pt x="1368301" y="1465950"/>
                  </a:cubicBezTo>
                  <a:cubicBezTo>
                    <a:pt x="1398804" y="1460952"/>
                    <a:pt x="1427555" y="1481613"/>
                    <a:pt x="1432553" y="1512065"/>
                  </a:cubicBezTo>
                  <a:cubicBezTo>
                    <a:pt x="1437602" y="1542825"/>
                    <a:pt x="1416374" y="1571886"/>
                    <a:pt x="1385511" y="1576420"/>
                  </a:cubicBezTo>
                  <a:cubicBezTo>
                    <a:pt x="1308017" y="1587807"/>
                    <a:pt x="1225525" y="1586570"/>
                    <a:pt x="1146537" y="1562405"/>
                  </a:cubicBezTo>
                  <a:cubicBezTo>
                    <a:pt x="967332" y="1507582"/>
                    <a:pt x="894991" y="1374029"/>
                    <a:pt x="851607" y="1207499"/>
                  </a:cubicBezTo>
                  <a:cubicBezTo>
                    <a:pt x="832439" y="1140104"/>
                    <a:pt x="815281" y="1072916"/>
                    <a:pt x="783542" y="1012374"/>
                  </a:cubicBezTo>
                  <a:cubicBezTo>
                    <a:pt x="737994" y="919010"/>
                    <a:pt x="647206" y="873616"/>
                    <a:pt x="555955" y="832808"/>
                  </a:cubicBezTo>
                  <a:cubicBezTo>
                    <a:pt x="484696" y="799111"/>
                    <a:pt x="396330" y="766650"/>
                    <a:pt x="367116" y="684725"/>
                  </a:cubicBezTo>
                  <a:cubicBezTo>
                    <a:pt x="353152" y="647936"/>
                    <a:pt x="348824" y="617279"/>
                    <a:pt x="333057" y="583736"/>
                  </a:cubicBezTo>
                  <a:cubicBezTo>
                    <a:pt x="305801" y="522369"/>
                    <a:pt x="262262" y="473214"/>
                    <a:pt x="206408" y="434416"/>
                  </a:cubicBezTo>
                  <a:cubicBezTo>
                    <a:pt x="114333" y="372019"/>
                    <a:pt x="-7472" y="294731"/>
                    <a:pt x="359" y="165145"/>
                  </a:cubicBezTo>
                  <a:cubicBezTo>
                    <a:pt x="10201" y="23193"/>
                    <a:pt x="173587" y="-49509"/>
                    <a:pt x="285191" y="37878"/>
                  </a:cubicBezTo>
                  <a:cubicBezTo>
                    <a:pt x="377060" y="107076"/>
                    <a:pt x="392724" y="229861"/>
                    <a:pt x="468981" y="308231"/>
                  </a:cubicBezTo>
                  <a:cubicBezTo>
                    <a:pt x="517260" y="356149"/>
                    <a:pt x="587592" y="375522"/>
                    <a:pt x="654987" y="378820"/>
                  </a:cubicBezTo>
                  <a:cubicBezTo>
                    <a:pt x="725988" y="382221"/>
                    <a:pt x="797248" y="369546"/>
                    <a:pt x="868352" y="361611"/>
                  </a:cubicBezTo>
                  <a:cubicBezTo>
                    <a:pt x="977122" y="349039"/>
                    <a:pt x="1088210" y="352800"/>
                    <a:pt x="1195692" y="373152"/>
                  </a:cubicBezTo>
                  <a:cubicBezTo>
                    <a:pt x="1206718" y="375626"/>
                    <a:pt x="1204606" y="392371"/>
                    <a:pt x="1192600" y="390929"/>
                  </a:cubicBezTo>
                  <a:lnTo>
                    <a:pt x="1192600" y="390929"/>
                  </a:lnTo>
                  <a:close/>
                </a:path>
              </a:pathLst>
            </a:custGeom>
            <a:solidFill>
              <a:srgbClr val="FFE3D2">
                <a:alpha val="459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 rot="351003">
              <a:off x="7819671" y="573504"/>
              <a:ext cx="1688255" cy="1723639"/>
            </a:xfrm>
            <a:custGeom>
              <a:avLst/>
              <a:gdLst/>
              <a:ahLst/>
              <a:cxnLst/>
              <a:rect l="l" t="t" r="r" b="b"/>
              <a:pathLst>
                <a:path w="917739" h="936974" extrusionOk="0">
                  <a:moveTo>
                    <a:pt x="886155" y="936919"/>
                  </a:moveTo>
                  <a:cubicBezTo>
                    <a:pt x="744358" y="938671"/>
                    <a:pt x="591998" y="899048"/>
                    <a:pt x="515483" y="768432"/>
                  </a:cubicBezTo>
                  <a:cubicBezTo>
                    <a:pt x="448088" y="653067"/>
                    <a:pt x="431446" y="513537"/>
                    <a:pt x="360547" y="404046"/>
                  </a:cubicBezTo>
                  <a:cubicBezTo>
                    <a:pt x="311856" y="324543"/>
                    <a:pt x="253529" y="288784"/>
                    <a:pt x="164545" y="261167"/>
                  </a:cubicBezTo>
                  <a:cubicBezTo>
                    <a:pt x="122810" y="246327"/>
                    <a:pt x="77416" y="228603"/>
                    <a:pt x="41967" y="193153"/>
                  </a:cubicBezTo>
                  <a:cubicBezTo>
                    <a:pt x="-4354" y="149769"/>
                    <a:pt x="-20121" y="61764"/>
                    <a:pt x="35165" y="18122"/>
                  </a:cubicBezTo>
                  <a:cubicBezTo>
                    <a:pt x="68657" y="-6661"/>
                    <a:pt x="122037" y="-8207"/>
                    <a:pt x="149345" y="27191"/>
                  </a:cubicBezTo>
                  <a:cubicBezTo>
                    <a:pt x="164751" y="48213"/>
                    <a:pt x="164751" y="72275"/>
                    <a:pt x="172789" y="93246"/>
                  </a:cubicBezTo>
                  <a:cubicBezTo>
                    <a:pt x="178972" y="109477"/>
                    <a:pt x="192781" y="123079"/>
                    <a:pt x="209887" y="130550"/>
                  </a:cubicBezTo>
                  <a:cubicBezTo>
                    <a:pt x="295831" y="165948"/>
                    <a:pt x="365545" y="90206"/>
                    <a:pt x="442575" y="59600"/>
                  </a:cubicBezTo>
                  <a:cubicBezTo>
                    <a:pt x="527849" y="24666"/>
                    <a:pt x="627963" y="31725"/>
                    <a:pt x="706744" y="77840"/>
                  </a:cubicBezTo>
                  <a:cubicBezTo>
                    <a:pt x="711021" y="80365"/>
                    <a:pt x="712464" y="85878"/>
                    <a:pt x="709991" y="90155"/>
                  </a:cubicBezTo>
                  <a:cubicBezTo>
                    <a:pt x="707517" y="94380"/>
                    <a:pt x="702107" y="95822"/>
                    <a:pt x="697831" y="93452"/>
                  </a:cubicBezTo>
                  <a:cubicBezTo>
                    <a:pt x="623222" y="51974"/>
                    <a:pt x="529240" y="47955"/>
                    <a:pt x="452056" y="81859"/>
                  </a:cubicBezTo>
                  <a:cubicBezTo>
                    <a:pt x="413309" y="98553"/>
                    <a:pt x="378426" y="125810"/>
                    <a:pt x="337309" y="146317"/>
                  </a:cubicBezTo>
                  <a:cubicBezTo>
                    <a:pt x="294698" y="168524"/>
                    <a:pt x="243842" y="177696"/>
                    <a:pt x="197727" y="158425"/>
                  </a:cubicBezTo>
                  <a:cubicBezTo>
                    <a:pt x="174387" y="148739"/>
                    <a:pt x="153416" y="130138"/>
                    <a:pt x="143162" y="105200"/>
                  </a:cubicBezTo>
                  <a:cubicBezTo>
                    <a:pt x="134506" y="85672"/>
                    <a:pt x="133836" y="62640"/>
                    <a:pt x="122604" y="47389"/>
                  </a:cubicBezTo>
                  <a:cubicBezTo>
                    <a:pt x="109825" y="29870"/>
                    <a:pt x="74015" y="31983"/>
                    <a:pt x="56961" y="46564"/>
                  </a:cubicBezTo>
                  <a:cubicBezTo>
                    <a:pt x="36660" y="63825"/>
                    <a:pt x="33877" y="92473"/>
                    <a:pt x="40936" y="117978"/>
                  </a:cubicBezTo>
                  <a:cubicBezTo>
                    <a:pt x="76437" y="223450"/>
                    <a:pt x="225706" y="214485"/>
                    <a:pt x="304900" y="275697"/>
                  </a:cubicBezTo>
                  <a:cubicBezTo>
                    <a:pt x="382909" y="329231"/>
                    <a:pt x="429178" y="414815"/>
                    <a:pt x="464422" y="498955"/>
                  </a:cubicBezTo>
                  <a:cubicBezTo>
                    <a:pt x="499047" y="577686"/>
                    <a:pt x="519141" y="666258"/>
                    <a:pt x="563968" y="737981"/>
                  </a:cubicBezTo>
                  <a:cubicBezTo>
                    <a:pt x="630075" y="848090"/>
                    <a:pt x="764813" y="876429"/>
                    <a:pt x="885382" y="872925"/>
                  </a:cubicBezTo>
                  <a:cubicBezTo>
                    <a:pt x="927633" y="872925"/>
                    <a:pt x="929179" y="935580"/>
                    <a:pt x="886052" y="936919"/>
                  </a:cubicBezTo>
                  <a:lnTo>
                    <a:pt x="886052" y="936919"/>
                  </a:lnTo>
                  <a:close/>
                </a:path>
              </a:pathLst>
            </a:custGeom>
            <a:solidFill>
              <a:srgbClr val="FFE3D2">
                <a:alpha val="459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6" name="Google Shape;156;p17"/>
          <p:cNvPicPr preferRelativeResize="0"/>
          <p:nvPr/>
        </p:nvPicPr>
        <p:blipFill rotWithShape="1">
          <a:blip r:embed="rId2">
            <a:alphaModFix/>
          </a:blip>
          <a:srcRect b="56717"/>
          <a:stretch/>
        </p:blipFill>
        <p:spPr>
          <a:xfrm flipH="1">
            <a:off x="3" y="4631400"/>
            <a:ext cx="9143997" cy="51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20"/>
          <p:cNvGrpSpPr/>
          <p:nvPr/>
        </p:nvGrpSpPr>
        <p:grpSpPr>
          <a:xfrm>
            <a:off x="-228604" y="-1673213"/>
            <a:ext cx="10935904" cy="6816710"/>
            <a:chOff x="-228604" y="-1673213"/>
            <a:chExt cx="10935904" cy="6816710"/>
          </a:xfrm>
        </p:grpSpPr>
        <p:grpSp>
          <p:nvGrpSpPr>
            <p:cNvPr id="174" name="Google Shape;174;p20"/>
            <p:cNvGrpSpPr/>
            <p:nvPr/>
          </p:nvGrpSpPr>
          <p:grpSpPr>
            <a:xfrm>
              <a:off x="-228604" y="-1673213"/>
              <a:ext cx="10935904" cy="6816710"/>
              <a:chOff x="-228604" y="-1673213"/>
              <a:chExt cx="10935904" cy="6816710"/>
            </a:xfrm>
          </p:grpSpPr>
          <p:sp>
            <p:nvSpPr>
              <p:cNvPr id="175" name="Google Shape;175;p20"/>
              <p:cNvSpPr/>
              <p:nvPr/>
            </p:nvSpPr>
            <p:spPr>
              <a:xfrm rot="5400000" flipH="1">
                <a:off x="-279700" y="1853687"/>
                <a:ext cx="3340905" cy="3238713"/>
              </a:xfrm>
              <a:custGeom>
                <a:avLst/>
                <a:gdLst/>
                <a:ahLst/>
                <a:cxnLst/>
                <a:rect l="l" t="t" r="r" b="b"/>
                <a:pathLst>
                  <a:path w="263167" h="255067" extrusionOk="0">
                    <a:moveTo>
                      <a:pt x="123394" y="139614"/>
                    </a:moveTo>
                    <a:cubicBezTo>
                      <a:pt x="88329" y="122134"/>
                      <a:pt x="157516" y="112931"/>
                      <a:pt x="121200" y="93686"/>
                    </a:cubicBezTo>
                    <a:cubicBezTo>
                      <a:pt x="112950" y="89309"/>
                      <a:pt x="101060" y="93500"/>
                      <a:pt x="98437" y="102263"/>
                    </a:cubicBezTo>
                    <a:cubicBezTo>
                      <a:pt x="97354" y="105903"/>
                      <a:pt x="97718" y="109804"/>
                      <a:pt x="96888" y="113500"/>
                    </a:cubicBezTo>
                    <a:cubicBezTo>
                      <a:pt x="94853" y="122535"/>
                      <a:pt x="84764" y="129087"/>
                      <a:pt x="75384" y="127472"/>
                    </a:cubicBezTo>
                    <a:cubicBezTo>
                      <a:pt x="64259" y="125550"/>
                      <a:pt x="57250" y="114247"/>
                      <a:pt x="55644" y="103383"/>
                    </a:cubicBezTo>
                    <a:cubicBezTo>
                      <a:pt x="54039" y="92519"/>
                      <a:pt x="56317" y="81488"/>
                      <a:pt x="56101" y="70521"/>
                    </a:cubicBezTo>
                    <a:cubicBezTo>
                      <a:pt x="55495" y="38705"/>
                      <a:pt x="31555" y="8614"/>
                      <a:pt x="0" y="0"/>
                    </a:cubicBezTo>
                    <a:lnTo>
                      <a:pt x="0" y="253712"/>
                    </a:lnTo>
                    <a:cubicBezTo>
                      <a:pt x="15773" y="253712"/>
                      <a:pt x="29801" y="241131"/>
                      <a:pt x="35569" y="226879"/>
                    </a:cubicBezTo>
                    <a:cubicBezTo>
                      <a:pt x="41327" y="212628"/>
                      <a:pt x="42568" y="196902"/>
                      <a:pt x="48859" y="182865"/>
                    </a:cubicBezTo>
                    <a:cubicBezTo>
                      <a:pt x="55140" y="168828"/>
                      <a:pt x="69224" y="155985"/>
                      <a:pt x="84801" y="158384"/>
                    </a:cubicBezTo>
                    <a:cubicBezTo>
                      <a:pt x="104429" y="161398"/>
                      <a:pt x="111858" y="184134"/>
                      <a:pt x="120249" y="201615"/>
                    </a:cubicBezTo>
                    <a:cubicBezTo>
                      <a:pt x="130664" y="223296"/>
                      <a:pt x="148920" y="241934"/>
                      <a:pt x="171982" y="250380"/>
                    </a:cubicBezTo>
                    <a:cubicBezTo>
                      <a:pt x="195044" y="258827"/>
                      <a:pt x="222848" y="255990"/>
                      <a:pt x="241887" y="240795"/>
                    </a:cubicBezTo>
                    <a:cubicBezTo>
                      <a:pt x="260927" y="225601"/>
                      <a:pt x="269038" y="197779"/>
                      <a:pt x="258528" y="176135"/>
                    </a:cubicBezTo>
                    <a:cubicBezTo>
                      <a:pt x="248019" y="154492"/>
                      <a:pt x="218349" y="142956"/>
                      <a:pt x="196351" y="153736"/>
                    </a:cubicBezTo>
                    <a:cubicBezTo>
                      <a:pt x="183518" y="160026"/>
                      <a:pt x="143460" y="186775"/>
                      <a:pt x="129087" y="186542"/>
                    </a:cubicBezTo>
                    <a:cubicBezTo>
                      <a:pt x="94778" y="185973"/>
                      <a:pt x="146540" y="151160"/>
                      <a:pt x="123403" y="139624"/>
                    </a:cubicBezTo>
                    <a:close/>
                  </a:path>
                </a:pathLst>
              </a:custGeom>
              <a:solidFill>
                <a:srgbClr val="FFE3D2">
                  <a:alpha val="459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76" name="Google Shape;176;p20"/>
              <p:cNvGrpSpPr/>
              <p:nvPr/>
            </p:nvGrpSpPr>
            <p:grpSpPr>
              <a:xfrm>
                <a:off x="6775771" y="-1673213"/>
                <a:ext cx="3931529" cy="4263439"/>
                <a:chOff x="6766890" y="-432076"/>
                <a:chExt cx="2919814" cy="3166312"/>
              </a:xfrm>
            </p:grpSpPr>
            <p:sp>
              <p:nvSpPr>
                <p:cNvPr id="177" name="Google Shape;177;p20"/>
                <p:cNvSpPr/>
                <p:nvPr/>
              </p:nvSpPr>
              <p:spPr>
                <a:xfrm rot="351003">
                  <a:off x="6908466" y="-305289"/>
                  <a:ext cx="2636663" cy="291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3296" h="1583371" extrusionOk="0">
                      <a:moveTo>
                        <a:pt x="1192652" y="390929"/>
                      </a:moveTo>
                      <a:cubicBezTo>
                        <a:pt x="1086407" y="374028"/>
                        <a:pt x="978153" y="373410"/>
                        <a:pt x="871805" y="388764"/>
                      </a:cubicBezTo>
                      <a:cubicBezTo>
                        <a:pt x="799669" y="398967"/>
                        <a:pt x="727740" y="413806"/>
                        <a:pt x="653802" y="412363"/>
                      </a:cubicBezTo>
                      <a:cubicBezTo>
                        <a:pt x="526740" y="410096"/>
                        <a:pt x="432552" y="359344"/>
                        <a:pt x="373453" y="245112"/>
                      </a:cubicBezTo>
                      <a:cubicBezTo>
                        <a:pt x="339447" y="184673"/>
                        <a:pt x="311365" y="117742"/>
                        <a:pt x="255976" y="77295"/>
                      </a:cubicBezTo>
                      <a:cubicBezTo>
                        <a:pt x="136695" y="-6794"/>
                        <a:pt x="-980" y="132890"/>
                        <a:pt x="85737" y="251707"/>
                      </a:cubicBezTo>
                      <a:cubicBezTo>
                        <a:pt x="148597" y="339043"/>
                        <a:pt x="263395" y="370731"/>
                        <a:pt x="334036" y="454253"/>
                      </a:cubicBezTo>
                      <a:cubicBezTo>
                        <a:pt x="360469" y="483622"/>
                        <a:pt x="382728" y="516753"/>
                        <a:pt x="399989" y="552460"/>
                      </a:cubicBezTo>
                      <a:cubicBezTo>
                        <a:pt x="416322" y="583839"/>
                        <a:pt x="426112" y="625007"/>
                        <a:pt x="438375" y="655716"/>
                      </a:cubicBezTo>
                      <a:cubicBezTo>
                        <a:pt x="450123" y="684107"/>
                        <a:pt x="468414" y="698225"/>
                        <a:pt x="495053" y="713373"/>
                      </a:cubicBezTo>
                      <a:cubicBezTo>
                        <a:pt x="636850" y="784478"/>
                        <a:pt x="781842" y="814723"/>
                        <a:pt x="864591" y="967856"/>
                      </a:cubicBezTo>
                      <a:cubicBezTo>
                        <a:pt x="921939" y="1069979"/>
                        <a:pt x="938117" y="1175245"/>
                        <a:pt x="980935" y="1276595"/>
                      </a:cubicBezTo>
                      <a:cubicBezTo>
                        <a:pt x="1004997" y="1334406"/>
                        <a:pt x="1039519" y="1386498"/>
                        <a:pt x="1093621" y="1420607"/>
                      </a:cubicBezTo>
                      <a:cubicBezTo>
                        <a:pt x="1174360" y="1473112"/>
                        <a:pt x="1272258" y="1481665"/>
                        <a:pt x="1368301" y="1465950"/>
                      </a:cubicBezTo>
                      <a:cubicBezTo>
                        <a:pt x="1398804" y="1460952"/>
                        <a:pt x="1427555" y="1481613"/>
                        <a:pt x="1432553" y="1512065"/>
                      </a:cubicBezTo>
                      <a:cubicBezTo>
                        <a:pt x="1437602" y="1542825"/>
                        <a:pt x="1416374" y="1571886"/>
                        <a:pt x="1385511" y="1576420"/>
                      </a:cubicBezTo>
                      <a:cubicBezTo>
                        <a:pt x="1308017" y="1587807"/>
                        <a:pt x="1225525" y="1586570"/>
                        <a:pt x="1146537" y="1562405"/>
                      </a:cubicBezTo>
                      <a:cubicBezTo>
                        <a:pt x="967332" y="1507582"/>
                        <a:pt x="894991" y="1374029"/>
                        <a:pt x="851607" y="1207499"/>
                      </a:cubicBezTo>
                      <a:cubicBezTo>
                        <a:pt x="832439" y="1140104"/>
                        <a:pt x="815281" y="1072916"/>
                        <a:pt x="783542" y="1012374"/>
                      </a:cubicBezTo>
                      <a:cubicBezTo>
                        <a:pt x="737994" y="919010"/>
                        <a:pt x="647206" y="873616"/>
                        <a:pt x="555955" y="832808"/>
                      </a:cubicBezTo>
                      <a:cubicBezTo>
                        <a:pt x="484696" y="799111"/>
                        <a:pt x="396330" y="766650"/>
                        <a:pt x="367116" y="684725"/>
                      </a:cubicBezTo>
                      <a:cubicBezTo>
                        <a:pt x="353152" y="647936"/>
                        <a:pt x="348824" y="617279"/>
                        <a:pt x="333057" y="583736"/>
                      </a:cubicBezTo>
                      <a:cubicBezTo>
                        <a:pt x="305801" y="522369"/>
                        <a:pt x="262262" y="473214"/>
                        <a:pt x="206408" y="434416"/>
                      </a:cubicBezTo>
                      <a:cubicBezTo>
                        <a:pt x="114333" y="372019"/>
                        <a:pt x="-7472" y="294731"/>
                        <a:pt x="359" y="165145"/>
                      </a:cubicBezTo>
                      <a:cubicBezTo>
                        <a:pt x="10201" y="23193"/>
                        <a:pt x="173587" y="-49509"/>
                        <a:pt x="285191" y="37878"/>
                      </a:cubicBezTo>
                      <a:cubicBezTo>
                        <a:pt x="377060" y="107076"/>
                        <a:pt x="392724" y="229861"/>
                        <a:pt x="468981" y="308231"/>
                      </a:cubicBezTo>
                      <a:cubicBezTo>
                        <a:pt x="517260" y="356149"/>
                        <a:pt x="587592" y="375522"/>
                        <a:pt x="654987" y="378820"/>
                      </a:cubicBezTo>
                      <a:cubicBezTo>
                        <a:pt x="725988" y="382221"/>
                        <a:pt x="797248" y="369546"/>
                        <a:pt x="868352" y="361611"/>
                      </a:cubicBezTo>
                      <a:cubicBezTo>
                        <a:pt x="977122" y="349039"/>
                        <a:pt x="1088210" y="352800"/>
                        <a:pt x="1195692" y="373152"/>
                      </a:cubicBezTo>
                      <a:cubicBezTo>
                        <a:pt x="1206718" y="375626"/>
                        <a:pt x="1204606" y="392371"/>
                        <a:pt x="1192600" y="390929"/>
                      </a:cubicBezTo>
                      <a:lnTo>
                        <a:pt x="1192600" y="390929"/>
                      </a:lnTo>
                      <a:close/>
                    </a:path>
                  </a:pathLst>
                </a:custGeom>
                <a:solidFill>
                  <a:srgbClr val="FFE3D2">
                    <a:alpha val="459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" name="Google Shape;178;p20"/>
                <p:cNvSpPr/>
                <p:nvPr/>
              </p:nvSpPr>
              <p:spPr>
                <a:xfrm rot="351003">
                  <a:off x="7819671" y="573504"/>
                  <a:ext cx="1688255" cy="1723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7739" h="936974" extrusionOk="0">
                      <a:moveTo>
                        <a:pt x="886155" y="936919"/>
                      </a:moveTo>
                      <a:cubicBezTo>
                        <a:pt x="744358" y="938671"/>
                        <a:pt x="591998" y="899048"/>
                        <a:pt x="515483" y="768432"/>
                      </a:cubicBezTo>
                      <a:cubicBezTo>
                        <a:pt x="448088" y="653067"/>
                        <a:pt x="431446" y="513537"/>
                        <a:pt x="360547" y="404046"/>
                      </a:cubicBezTo>
                      <a:cubicBezTo>
                        <a:pt x="311856" y="324543"/>
                        <a:pt x="253529" y="288784"/>
                        <a:pt x="164545" y="261167"/>
                      </a:cubicBezTo>
                      <a:cubicBezTo>
                        <a:pt x="122810" y="246327"/>
                        <a:pt x="77416" y="228603"/>
                        <a:pt x="41967" y="193153"/>
                      </a:cubicBezTo>
                      <a:cubicBezTo>
                        <a:pt x="-4354" y="149769"/>
                        <a:pt x="-20121" y="61764"/>
                        <a:pt x="35165" y="18122"/>
                      </a:cubicBezTo>
                      <a:cubicBezTo>
                        <a:pt x="68657" y="-6661"/>
                        <a:pt x="122037" y="-8207"/>
                        <a:pt x="149345" y="27191"/>
                      </a:cubicBezTo>
                      <a:cubicBezTo>
                        <a:pt x="164751" y="48213"/>
                        <a:pt x="164751" y="72275"/>
                        <a:pt x="172789" y="93246"/>
                      </a:cubicBezTo>
                      <a:cubicBezTo>
                        <a:pt x="178972" y="109477"/>
                        <a:pt x="192781" y="123079"/>
                        <a:pt x="209887" y="130550"/>
                      </a:cubicBezTo>
                      <a:cubicBezTo>
                        <a:pt x="295831" y="165948"/>
                        <a:pt x="365545" y="90206"/>
                        <a:pt x="442575" y="59600"/>
                      </a:cubicBezTo>
                      <a:cubicBezTo>
                        <a:pt x="527849" y="24666"/>
                        <a:pt x="627963" y="31725"/>
                        <a:pt x="706744" y="77840"/>
                      </a:cubicBezTo>
                      <a:cubicBezTo>
                        <a:pt x="711021" y="80365"/>
                        <a:pt x="712464" y="85878"/>
                        <a:pt x="709991" y="90155"/>
                      </a:cubicBezTo>
                      <a:cubicBezTo>
                        <a:pt x="707517" y="94380"/>
                        <a:pt x="702107" y="95822"/>
                        <a:pt x="697831" y="93452"/>
                      </a:cubicBezTo>
                      <a:cubicBezTo>
                        <a:pt x="623222" y="51974"/>
                        <a:pt x="529240" y="47955"/>
                        <a:pt x="452056" y="81859"/>
                      </a:cubicBezTo>
                      <a:cubicBezTo>
                        <a:pt x="413309" y="98553"/>
                        <a:pt x="378426" y="125810"/>
                        <a:pt x="337309" y="146317"/>
                      </a:cubicBezTo>
                      <a:cubicBezTo>
                        <a:pt x="294698" y="168524"/>
                        <a:pt x="243842" y="177696"/>
                        <a:pt x="197727" y="158425"/>
                      </a:cubicBezTo>
                      <a:cubicBezTo>
                        <a:pt x="174387" y="148739"/>
                        <a:pt x="153416" y="130138"/>
                        <a:pt x="143162" y="105200"/>
                      </a:cubicBezTo>
                      <a:cubicBezTo>
                        <a:pt x="134506" y="85672"/>
                        <a:pt x="133836" y="62640"/>
                        <a:pt x="122604" y="47389"/>
                      </a:cubicBezTo>
                      <a:cubicBezTo>
                        <a:pt x="109825" y="29870"/>
                        <a:pt x="74015" y="31983"/>
                        <a:pt x="56961" y="46564"/>
                      </a:cubicBezTo>
                      <a:cubicBezTo>
                        <a:pt x="36660" y="63825"/>
                        <a:pt x="33877" y="92473"/>
                        <a:pt x="40936" y="117978"/>
                      </a:cubicBezTo>
                      <a:cubicBezTo>
                        <a:pt x="76437" y="223450"/>
                        <a:pt x="225706" y="214485"/>
                        <a:pt x="304900" y="275697"/>
                      </a:cubicBezTo>
                      <a:cubicBezTo>
                        <a:pt x="382909" y="329231"/>
                        <a:pt x="429178" y="414815"/>
                        <a:pt x="464422" y="498955"/>
                      </a:cubicBezTo>
                      <a:cubicBezTo>
                        <a:pt x="499047" y="577686"/>
                        <a:pt x="519141" y="666258"/>
                        <a:pt x="563968" y="737981"/>
                      </a:cubicBezTo>
                      <a:cubicBezTo>
                        <a:pt x="630075" y="848090"/>
                        <a:pt x="764813" y="876429"/>
                        <a:pt x="885382" y="872925"/>
                      </a:cubicBezTo>
                      <a:cubicBezTo>
                        <a:pt x="927633" y="872925"/>
                        <a:pt x="929179" y="935580"/>
                        <a:pt x="886052" y="936919"/>
                      </a:cubicBezTo>
                      <a:lnTo>
                        <a:pt x="886052" y="936919"/>
                      </a:lnTo>
                      <a:close/>
                    </a:path>
                  </a:pathLst>
                </a:custGeom>
                <a:solidFill>
                  <a:srgbClr val="FFE3D2">
                    <a:alpha val="459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79" name="Google Shape;179;p20"/>
            <p:cNvGrpSpPr/>
            <p:nvPr/>
          </p:nvGrpSpPr>
          <p:grpSpPr>
            <a:xfrm>
              <a:off x="8291912" y="4185350"/>
              <a:ext cx="753409" cy="837297"/>
              <a:chOff x="5587025" y="867005"/>
              <a:chExt cx="1175364" cy="1306439"/>
            </a:xfrm>
          </p:grpSpPr>
          <p:sp>
            <p:nvSpPr>
              <p:cNvPr id="180" name="Google Shape;180;p20"/>
              <p:cNvSpPr/>
              <p:nvPr/>
            </p:nvSpPr>
            <p:spPr>
              <a:xfrm>
                <a:off x="6543645" y="1089090"/>
                <a:ext cx="218745" cy="218923"/>
              </a:xfrm>
              <a:custGeom>
                <a:avLst/>
                <a:gdLst/>
                <a:ahLst/>
                <a:cxnLst/>
                <a:rect l="l" t="t" r="r" b="b"/>
                <a:pathLst>
                  <a:path w="11031" h="11040" extrusionOk="0">
                    <a:moveTo>
                      <a:pt x="5516" y="0"/>
                    </a:moveTo>
                    <a:lnTo>
                      <a:pt x="7467" y="3574"/>
                    </a:lnTo>
                    <a:lnTo>
                      <a:pt x="11032" y="5525"/>
                    </a:lnTo>
                    <a:lnTo>
                      <a:pt x="7467" y="7476"/>
                    </a:lnTo>
                    <a:lnTo>
                      <a:pt x="5516" y="11041"/>
                    </a:lnTo>
                    <a:lnTo>
                      <a:pt x="3565" y="7476"/>
                    </a:lnTo>
                    <a:lnTo>
                      <a:pt x="0" y="5525"/>
                    </a:lnTo>
                    <a:lnTo>
                      <a:pt x="3565" y="3574"/>
                    </a:lnTo>
                    <a:lnTo>
                      <a:pt x="551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p20"/>
              <p:cNvSpPr/>
              <p:nvPr/>
            </p:nvSpPr>
            <p:spPr>
              <a:xfrm>
                <a:off x="5587025" y="896431"/>
                <a:ext cx="837461" cy="1277012"/>
              </a:xfrm>
              <a:custGeom>
                <a:avLst/>
                <a:gdLst/>
                <a:ahLst/>
                <a:cxnLst/>
                <a:rect l="l" t="t" r="r" b="b"/>
                <a:pathLst>
                  <a:path w="42232" h="64398" extrusionOk="0">
                    <a:moveTo>
                      <a:pt x="1969" y="64399"/>
                    </a:moveTo>
                    <a:lnTo>
                      <a:pt x="16744" y="24966"/>
                    </a:lnTo>
                    <a:lnTo>
                      <a:pt x="0" y="21364"/>
                    </a:lnTo>
                    <a:lnTo>
                      <a:pt x="19011" y="20654"/>
                    </a:lnTo>
                    <a:lnTo>
                      <a:pt x="33291" y="0"/>
                    </a:lnTo>
                    <a:lnTo>
                      <a:pt x="27290" y="21028"/>
                    </a:lnTo>
                    <a:lnTo>
                      <a:pt x="42233" y="23706"/>
                    </a:lnTo>
                    <a:lnTo>
                      <a:pt x="25750" y="25461"/>
                    </a:lnTo>
                    <a:lnTo>
                      <a:pt x="1969" y="6439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20"/>
              <p:cNvSpPr/>
              <p:nvPr/>
            </p:nvSpPr>
            <p:spPr>
              <a:xfrm>
                <a:off x="5805781" y="867005"/>
                <a:ext cx="55504" cy="55504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799" extrusionOk="0">
                    <a:moveTo>
                      <a:pt x="2800" y="1400"/>
                    </a:moveTo>
                    <a:cubicBezTo>
                      <a:pt x="2800" y="2173"/>
                      <a:pt x="2173" y="2800"/>
                      <a:pt x="1400" y="2800"/>
                    </a:cubicBezTo>
                    <a:cubicBezTo>
                      <a:pt x="627" y="2800"/>
                      <a:pt x="0" y="2173"/>
                      <a:pt x="0" y="1400"/>
                    </a:cubicBezTo>
                    <a:cubicBezTo>
                      <a:pt x="0" y="627"/>
                      <a:pt x="627" y="0"/>
                      <a:pt x="1400" y="0"/>
                    </a:cubicBezTo>
                    <a:cubicBezTo>
                      <a:pt x="2173" y="0"/>
                      <a:pt x="2800" y="627"/>
                      <a:pt x="2800" y="140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83" name="Google Shape;183;p20"/>
          <p:cNvSpPr txBox="1">
            <a:spLocks noGrp="1"/>
          </p:cNvSpPr>
          <p:nvPr>
            <p:ph type="title"/>
          </p:nvPr>
        </p:nvSpPr>
        <p:spPr>
          <a:xfrm>
            <a:off x="4930975" y="1684425"/>
            <a:ext cx="349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subTitle" idx="1"/>
          </p:nvPr>
        </p:nvSpPr>
        <p:spPr>
          <a:xfrm>
            <a:off x="4930975" y="2527525"/>
            <a:ext cx="34998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5" name="Google Shape;185;p20"/>
          <p:cNvPicPr preferRelativeResize="0"/>
          <p:nvPr/>
        </p:nvPicPr>
        <p:blipFill rotWithShape="1">
          <a:blip r:embed="rId2">
            <a:alphaModFix/>
          </a:blip>
          <a:srcRect l="43794" t="190" r="196" b="23549"/>
          <a:stretch/>
        </p:blipFill>
        <p:spPr>
          <a:xfrm rot="5400000" flipH="1">
            <a:off x="-2120039" y="2118836"/>
            <a:ext cx="5145902" cy="90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21"/>
          <p:cNvGrpSpPr/>
          <p:nvPr/>
        </p:nvGrpSpPr>
        <p:grpSpPr>
          <a:xfrm>
            <a:off x="-1526638" y="-1592226"/>
            <a:ext cx="11627868" cy="7502176"/>
            <a:chOff x="-1526638" y="-1592226"/>
            <a:chExt cx="11627868" cy="7502176"/>
          </a:xfrm>
        </p:grpSpPr>
        <p:grpSp>
          <p:nvGrpSpPr>
            <p:cNvPr id="188" name="Google Shape;188;p21"/>
            <p:cNvGrpSpPr/>
            <p:nvPr/>
          </p:nvGrpSpPr>
          <p:grpSpPr>
            <a:xfrm>
              <a:off x="-1526638" y="-1592226"/>
              <a:ext cx="11627868" cy="7502176"/>
              <a:chOff x="-1526638" y="-1592226"/>
              <a:chExt cx="11627868" cy="7502176"/>
            </a:xfrm>
          </p:grpSpPr>
          <p:sp>
            <p:nvSpPr>
              <p:cNvPr id="189" name="Google Shape;189;p21"/>
              <p:cNvSpPr/>
              <p:nvPr/>
            </p:nvSpPr>
            <p:spPr>
              <a:xfrm flipH="1">
                <a:off x="6760325" y="2671237"/>
                <a:ext cx="3340905" cy="3238713"/>
              </a:xfrm>
              <a:custGeom>
                <a:avLst/>
                <a:gdLst/>
                <a:ahLst/>
                <a:cxnLst/>
                <a:rect l="l" t="t" r="r" b="b"/>
                <a:pathLst>
                  <a:path w="263167" h="255067" extrusionOk="0">
                    <a:moveTo>
                      <a:pt x="123394" y="139614"/>
                    </a:moveTo>
                    <a:cubicBezTo>
                      <a:pt x="88329" y="122134"/>
                      <a:pt x="157516" y="112931"/>
                      <a:pt x="121200" y="93686"/>
                    </a:cubicBezTo>
                    <a:cubicBezTo>
                      <a:pt x="112950" y="89309"/>
                      <a:pt x="101060" y="93500"/>
                      <a:pt x="98437" y="102263"/>
                    </a:cubicBezTo>
                    <a:cubicBezTo>
                      <a:pt x="97354" y="105903"/>
                      <a:pt x="97718" y="109804"/>
                      <a:pt x="96888" y="113500"/>
                    </a:cubicBezTo>
                    <a:cubicBezTo>
                      <a:pt x="94853" y="122535"/>
                      <a:pt x="84764" y="129087"/>
                      <a:pt x="75384" y="127472"/>
                    </a:cubicBezTo>
                    <a:cubicBezTo>
                      <a:pt x="64259" y="125550"/>
                      <a:pt x="57250" y="114247"/>
                      <a:pt x="55644" y="103383"/>
                    </a:cubicBezTo>
                    <a:cubicBezTo>
                      <a:pt x="54039" y="92519"/>
                      <a:pt x="56317" y="81488"/>
                      <a:pt x="56101" y="70521"/>
                    </a:cubicBezTo>
                    <a:cubicBezTo>
                      <a:pt x="55495" y="38705"/>
                      <a:pt x="31555" y="8614"/>
                      <a:pt x="0" y="0"/>
                    </a:cubicBezTo>
                    <a:lnTo>
                      <a:pt x="0" y="253712"/>
                    </a:lnTo>
                    <a:cubicBezTo>
                      <a:pt x="15773" y="253712"/>
                      <a:pt x="29801" y="241131"/>
                      <a:pt x="35569" y="226879"/>
                    </a:cubicBezTo>
                    <a:cubicBezTo>
                      <a:pt x="41327" y="212628"/>
                      <a:pt x="42568" y="196902"/>
                      <a:pt x="48859" y="182865"/>
                    </a:cubicBezTo>
                    <a:cubicBezTo>
                      <a:pt x="55140" y="168828"/>
                      <a:pt x="69224" y="155985"/>
                      <a:pt x="84801" y="158384"/>
                    </a:cubicBezTo>
                    <a:cubicBezTo>
                      <a:pt x="104429" y="161398"/>
                      <a:pt x="111858" y="184134"/>
                      <a:pt x="120249" y="201615"/>
                    </a:cubicBezTo>
                    <a:cubicBezTo>
                      <a:pt x="130664" y="223296"/>
                      <a:pt x="148920" y="241934"/>
                      <a:pt x="171982" y="250380"/>
                    </a:cubicBezTo>
                    <a:cubicBezTo>
                      <a:pt x="195044" y="258827"/>
                      <a:pt x="222848" y="255990"/>
                      <a:pt x="241887" y="240795"/>
                    </a:cubicBezTo>
                    <a:cubicBezTo>
                      <a:pt x="260927" y="225601"/>
                      <a:pt x="269038" y="197779"/>
                      <a:pt x="258528" y="176135"/>
                    </a:cubicBezTo>
                    <a:cubicBezTo>
                      <a:pt x="248019" y="154492"/>
                      <a:pt x="218349" y="142956"/>
                      <a:pt x="196351" y="153736"/>
                    </a:cubicBezTo>
                    <a:cubicBezTo>
                      <a:pt x="183518" y="160026"/>
                      <a:pt x="143460" y="186775"/>
                      <a:pt x="129087" y="186542"/>
                    </a:cubicBezTo>
                    <a:cubicBezTo>
                      <a:pt x="94778" y="185973"/>
                      <a:pt x="146540" y="151160"/>
                      <a:pt x="123403" y="139624"/>
                    </a:cubicBezTo>
                    <a:close/>
                  </a:path>
                </a:pathLst>
              </a:custGeom>
              <a:solidFill>
                <a:srgbClr val="FFE3D2">
                  <a:alpha val="459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90" name="Google Shape;190;p21"/>
              <p:cNvGrpSpPr/>
              <p:nvPr/>
            </p:nvGrpSpPr>
            <p:grpSpPr>
              <a:xfrm flipH="1">
                <a:off x="-1526638" y="-1592226"/>
                <a:ext cx="3931529" cy="4263439"/>
                <a:chOff x="6766890" y="-432076"/>
                <a:chExt cx="2919814" cy="3166312"/>
              </a:xfrm>
            </p:grpSpPr>
            <p:sp>
              <p:nvSpPr>
                <p:cNvPr id="191" name="Google Shape;191;p21"/>
                <p:cNvSpPr/>
                <p:nvPr/>
              </p:nvSpPr>
              <p:spPr>
                <a:xfrm rot="351003">
                  <a:off x="6908466" y="-305289"/>
                  <a:ext cx="2636663" cy="291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3296" h="1583371" extrusionOk="0">
                      <a:moveTo>
                        <a:pt x="1192652" y="390929"/>
                      </a:moveTo>
                      <a:cubicBezTo>
                        <a:pt x="1086407" y="374028"/>
                        <a:pt x="978153" y="373410"/>
                        <a:pt x="871805" y="388764"/>
                      </a:cubicBezTo>
                      <a:cubicBezTo>
                        <a:pt x="799669" y="398967"/>
                        <a:pt x="727740" y="413806"/>
                        <a:pt x="653802" y="412363"/>
                      </a:cubicBezTo>
                      <a:cubicBezTo>
                        <a:pt x="526740" y="410096"/>
                        <a:pt x="432552" y="359344"/>
                        <a:pt x="373453" y="245112"/>
                      </a:cubicBezTo>
                      <a:cubicBezTo>
                        <a:pt x="339447" y="184673"/>
                        <a:pt x="311365" y="117742"/>
                        <a:pt x="255976" y="77295"/>
                      </a:cubicBezTo>
                      <a:cubicBezTo>
                        <a:pt x="136695" y="-6794"/>
                        <a:pt x="-980" y="132890"/>
                        <a:pt x="85737" y="251707"/>
                      </a:cubicBezTo>
                      <a:cubicBezTo>
                        <a:pt x="148597" y="339043"/>
                        <a:pt x="263395" y="370731"/>
                        <a:pt x="334036" y="454253"/>
                      </a:cubicBezTo>
                      <a:cubicBezTo>
                        <a:pt x="360469" y="483622"/>
                        <a:pt x="382728" y="516753"/>
                        <a:pt x="399989" y="552460"/>
                      </a:cubicBezTo>
                      <a:cubicBezTo>
                        <a:pt x="416322" y="583839"/>
                        <a:pt x="426112" y="625007"/>
                        <a:pt x="438375" y="655716"/>
                      </a:cubicBezTo>
                      <a:cubicBezTo>
                        <a:pt x="450123" y="684107"/>
                        <a:pt x="468414" y="698225"/>
                        <a:pt x="495053" y="713373"/>
                      </a:cubicBezTo>
                      <a:cubicBezTo>
                        <a:pt x="636850" y="784478"/>
                        <a:pt x="781842" y="814723"/>
                        <a:pt x="864591" y="967856"/>
                      </a:cubicBezTo>
                      <a:cubicBezTo>
                        <a:pt x="921939" y="1069979"/>
                        <a:pt x="938117" y="1175245"/>
                        <a:pt x="980935" y="1276595"/>
                      </a:cubicBezTo>
                      <a:cubicBezTo>
                        <a:pt x="1004997" y="1334406"/>
                        <a:pt x="1039519" y="1386498"/>
                        <a:pt x="1093621" y="1420607"/>
                      </a:cubicBezTo>
                      <a:cubicBezTo>
                        <a:pt x="1174360" y="1473112"/>
                        <a:pt x="1272258" y="1481665"/>
                        <a:pt x="1368301" y="1465950"/>
                      </a:cubicBezTo>
                      <a:cubicBezTo>
                        <a:pt x="1398804" y="1460952"/>
                        <a:pt x="1427555" y="1481613"/>
                        <a:pt x="1432553" y="1512065"/>
                      </a:cubicBezTo>
                      <a:cubicBezTo>
                        <a:pt x="1437602" y="1542825"/>
                        <a:pt x="1416374" y="1571886"/>
                        <a:pt x="1385511" y="1576420"/>
                      </a:cubicBezTo>
                      <a:cubicBezTo>
                        <a:pt x="1308017" y="1587807"/>
                        <a:pt x="1225525" y="1586570"/>
                        <a:pt x="1146537" y="1562405"/>
                      </a:cubicBezTo>
                      <a:cubicBezTo>
                        <a:pt x="967332" y="1507582"/>
                        <a:pt x="894991" y="1374029"/>
                        <a:pt x="851607" y="1207499"/>
                      </a:cubicBezTo>
                      <a:cubicBezTo>
                        <a:pt x="832439" y="1140104"/>
                        <a:pt x="815281" y="1072916"/>
                        <a:pt x="783542" y="1012374"/>
                      </a:cubicBezTo>
                      <a:cubicBezTo>
                        <a:pt x="737994" y="919010"/>
                        <a:pt x="647206" y="873616"/>
                        <a:pt x="555955" y="832808"/>
                      </a:cubicBezTo>
                      <a:cubicBezTo>
                        <a:pt x="484696" y="799111"/>
                        <a:pt x="396330" y="766650"/>
                        <a:pt x="367116" y="684725"/>
                      </a:cubicBezTo>
                      <a:cubicBezTo>
                        <a:pt x="353152" y="647936"/>
                        <a:pt x="348824" y="617279"/>
                        <a:pt x="333057" y="583736"/>
                      </a:cubicBezTo>
                      <a:cubicBezTo>
                        <a:pt x="305801" y="522369"/>
                        <a:pt x="262262" y="473214"/>
                        <a:pt x="206408" y="434416"/>
                      </a:cubicBezTo>
                      <a:cubicBezTo>
                        <a:pt x="114333" y="372019"/>
                        <a:pt x="-7472" y="294731"/>
                        <a:pt x="359" y="165145"/>
                      </a:cubicBezTo>
                      <a:cubicBezTo>
                        <a:pt x="10201" y="23193"/>
                        <a:pt x="173587" y="-49509"/>
                        <a:pt x="285191" y="37878"/>
                      </a:cubicBezTo>
                      <a:cubicBezTo>
                        <a:pt x="377060" y="107076"/>
                        <a:pt x="392724" y="229861"/>
                        <a:pt x="468981" y="308231"/>
                      </a:cubicBezTo>
                      <a:cubicBezTo>
                        <a:pt x="517260" y="356149"/>
                        <a:pt x="587592" y="375522"/>
                        <a:pt x="654987" y="378820"/>
                      </a:cubicBezTo>
                      <a:cubicBezTo>
                        <a:pt x="725988" y="382221"/>
                        <a:pt x="797248" y="369546"/>
                        <a:pt x="868352" y="361611"/>
                      </a:cubicBezTo>
                      <a:cubicBezTo>
                        <a:pt x="977122" y="349039"/>
                        <a:pt x="1088210" y="352800"/>
                        <a:pt x="1195692" y="373152"/>
                      </a:cubicBezTo>
                      <a:cubicBezTo>
                        <a:pt x="1206718" y="375626"/>
                        <a:pt x="1204606" y="392371"/>
                        <a:pt x="1192600" y="390929"/>
                      </a:cubicBezTo>
                      <a:lnTo>
                        <a:pt x="1192600" y="390929"/>
                      </a:lnTo>
                      <a:close/>
                    </a:path>
                  </a:pathLst>
                </a:custGeom>
                <a:solidFill>
                  <a:srgbClr val="FFE3D2">
                    <a:alpha val="459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" name="Google Shape;192;p21"/>
                <p:cNvSpPr/>
                <p:nvPr/>
              </p:nvSpPr>
              <p:spPr>
                <a:xfrm rot="351003">
                  <a:off x="7819671" y="573504"/>
                  <a:ext cx="1688255" cy="1723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7739" h="936974" extrusionOk="0">
                      <a:moveTo>
                        <a:pt x="886155" y="936919"/>
                      </a:moveTo>
                      <a:cubicBezTo>
                        <a:pt x="744358" y="938671"/>
                        <a:pt x="591998" y="899048"/>
                        <a:pt x="515483" y="768432"/>
                      </a:cubicBezTo>
                      <a:cubicBezTo>
                        <a:pt x="448088" y="653067"/>
                        <a:pt x="431446" y="513537"/>
                        <a:pt x="360547" y="404046"/>
                      </a:cubicBezTo>
                      <a:cubicBezTo>
                        <a:pt x="311856" y="324543"/>
                        <a:pt x="253529" y="288784"/>
                        <a:pt x="164545" y="261167"/>
                      </a:cubicBezTo>
                      <a:cubicBezTo>
                        <a:pt x="122810" y="246327"/>
                        <a:pt x="77416" y="228603"/>
                        <a:pt x="41967" y="193153"/>
                      </a:cubicBezTo>
                      <a:cubicBezTo>
                        <a:pt x="-4354" y="149769"/>
                        <a:pt x="-20121" y="61764"/>
                        <a:pt x="35165" y="18122"/>
                      </a:cubicBezTo>
                      <a:cubicBezTo>
                        <a:pt x="68657" y="-6661"/>
                        <a:pt x="122037" y="-8207"/>
                        <a:pt x="149345" y="27191"/>
                      </a:cubicBezTo>
                      <a:cubicBezTo>
                        <a:pt x="164751" y="48213"/>
                        <a:pt x="164751" y="72275"/>
                        <a:pt x="172789" y="93246"/>
                      </a:cubicBezTo>
                      <a:cubicBezTo>
                        <a:pt x="178972" y="109477"/>
                        <a:pt x="192781" y="123079"/>
                        <a:pt x="209887" y="130550"/>
                      </a:cubicBezTo>
                      <a:cubicBezTo>
                        <a:pt x="295831" y="165948"/>
                        <a:pt x="365545" y="90206"/>
                        <a:pt x="442575" y="59600"/>
                      </a:cubicBezTo>
                      <a:cubicBezTo>
                        <a:pt x="527849" y="24666"/>
                        <a:pt x="627963" y="31725"/>
                        <a:pt x="706744" y="77840"/>
                      </a:cubicBezTo>
                      <a:cubicBezTo>
                        <a:pt x="711021" y="80365"/>
                        <a:pt x="712464" y="85878"/>
                        <a:pt x="709991" y="90155"/>
                      </a:cubicBezTo>
                      <a:cubicBezTo>
                        <a:pt x="707517" y="94380"/>
                        <a:pt x="702107" y="95822"/>
                        <a:pt x="697831" y="93452"/>
                      </a:cubicBezTo>
                      <a:cubicBezTo>
                        <a:pt x="623222" y="51974"/>
                        <a:pt x="529240" y="47955"/>
                        <a:pt x="452056" y="81859"/>
                      </a:cubicBezTo>
                      <a:cubicBezTo>
                        <a:pt x="413309" y="98553"/>
                        <a:pt x="378426" y="125810"/>
                        <a:pt x="337309" y="146317"/>
                      </a:cubicBezTo>
                      <a:cubicBezTo>
                        <a:pt x="294698" y="168524"/>
                        <a:pt x="243842" y="177696"/>
                        <a:pt x="197727" y="158425"/>
                      </a:cubicBezTo>
                      <a:cubicBezTo>
                        <a:pt x="174387" y="148739"/>
                        <a:pt x="153416" y="130138"/>
                        <a:pt x="143162" y="105200"/>
                      </a:cubicBezTo>
                      <a:cubicBezTo>
                        <a:pt x="134506" y="85672"/>
                        <a:pt x="133836" y="62640"/>
                        <a:pt x="122604" y="47389"/>
                      </a:cubicBezTo>
                      <a:cubicBezTo>
                        <a:pt x="109825" y="29870"/>
                        <a:pt x="74015" y="31983"/>
                        <a:pt x="56961" y="46564"/>
                      </a:cubicBezTo>
                      <a:cubicBezTo>
                        <a:pt x="36660" y="63825"/>
                        <a:pt x="33877" y="92473"/>
                        <a:pt x="40936" y="117978"/>
                      </a:cubicBezTo>
                      <a:cubicBezTo>
                        <a:pt x="76437" y="223450"/>
                        <a:pt x="225706" y="214485"/>
                        <a:pt x="304900" y="275697"/>
                      </a:cubicBezTo>
                      <a:cubicBezTo>
                        <a:pt x="382909" y="329231"/>
                        <a:pt x="429178" y="414815"/>
                        <a:pt x="464422" y="498955"/>
                      </a:cubicBezTo>
                      <a:cubicBezTo>
                        <a:pt x="499047" y="577686"/>
                        <a:pt x="519141" y="666258"/>
                        <a:pt x="563968" y="737981"/>
                      </a:cubicBezTo>
                      <a:cubicBezTo>
                        <a:pt x="630075" y="848090"/>
                        <a:pt x="764813" y="876429"/>
                        <a:pt x="885382" y="872925"/>
                      </a:cubicBezTo>
                      <a:cubicBezTo>
                        <a:pt x="927633" y="872925"/>
                        <a:pt x="929179" y="935580"/>
                        <a:pt x="886052" y="936919"/>
                      </a:cubicBezTo>
                      <a:lnTo>
                        <a:pt x="886052" y="936919"/>
                      </a:lnTo>
                      <a:close/>
                    </a:path>
                  </a:pathLst>
                </a:custGeom>
                <a:solidFill>
                  <a:srgbClr val="FFE3D2">
                    <a:alpha val="459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3" name="Google Shape;193;p21"/>
            <p:cNvGrpSpPr/>
            <p:nvPr/>
          </p:nvGrpSpPr>
          <p:grpSpPr>
            <a:xfrm>
              <a:off x="8291912" y="120850"/>
              <a:ext cx="753409" cy="837297"/>
              <a:chOff x="5587025" y="867005"/>
              <a:chExt cx="1175364" cy="1306439"/>
            </a:xfrm>
          </p:grpSpPr>
          <p:sp>
            <p:nvSpPr>
              <p:cNvPr id="194" name="Google Shape;194;p21"/>
              <p:cNvSpPr/>
              <p:nvPr/>
            </p:nvSpPr>
            <p:spPr>
              <a:xfrm>
                <a:off x="6543645" y="1089090"/>
                <a:ext cx="218745" cy="218923"/>
              </a:xfrm>
              <a:custGeom>
                <a:avLst/>
                <a:gdLst/>
                <a:ahLst/>
                <a:cxnLst/>
                <a:rect l="l" t="t" r="r" b="b"/>
                <a:pathLst>
                  <a:path w="11031" h="11040" extrusionOk="0">
                    <a:moveTo>
                      <a:pt x="5516" y="0"/>
                    </a:moveTo>
                    <a:lnTo>
                      <a:pt x="7467" y="3574"/>
                    </a:lnTo>
                    <a:lnTo>
                      <a:pt x="11032" y="5525"/>
                    </a:lnTo>
                    <a:lnTo>
                      <a:pt x="7467" y="7476"/>
                    </a:lnTo>
                    <a:lnTo>
                      <a:pt x="5516" y="11041"/>
                    </a:lnTo>
                    <a:lnTo>
                      <a:pt x="3565" y="7476"/>
                    </a:lnTo>
                    <a:lnTo>
                      <a:pt x="0" y="5525"/>
                    </a:lnTo>
                    <a:lnTo>
                      <a:pt x="3565" y="3574"/>
                    </a:lnTo>
                    <a:lnTo>
                      <a:pt x="551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95;p21"/>
              <p:cNvSpPr/>
              <p:nvPr/>
            </p:nvSpPr>
            <p:spPr>
              <a:xfrm>
                <a:off x="5587025" y="896431"/>
                <a:ext cx="837461" cy="1277012"/>
              </a:xfrm>
              <a:custGeom>
                <a:avLst/>
                <a:gdLst/>
                <a:ahLst/>
                <a:cxnLst/>
                <a:rect l="l" t="t" r="r" b="b"/>
                <a:pathLst>
                  <a:path w="42232" h="64398" extrusionOk="0">
                    <a:moveTo>
                      <a:pt x="1969" y="64399"/>
                    </a:moveTo>
                    <a:lnTo>
                      <a:pt x="16744" y="24966"/>
                    </a:lnTo>
                    <a:lnTo>
                      <a:pt x="0" y="21364"/>
                    </a:lnTo>
                    <a:lnTo>
                      <a:pt x="19011" y="20654"/>
                    </a:lnTo>
                    <a:lnTo>
                      <a:pt x="33291" y="0"/>
                    </a:lnTo>
                    <a:lnTo>
                      <a:pt x="27290" y="21028"/>
                    </a:lnTo>
                    <a:lnTo>
                      <a:pt x="42233" y="23706"/>
                    </a:lnTo>
                    <a:lnTo>
                      <a:pt x="25750" y="25461"/>
                    </a:lnTo>
                    <a:lnTo>
                      <a:pt x="1969" y="6439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96;p21"/>
              <p:cNvSpPr/>
              <p:nvPr/>
            </p:nvSpPr>
            <p:spPr>
              <a:xfrm>
                <a:off x="5805781" y="867005"/>
                <a:ext cx="55504" cy="55504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799" extrusionOk="0">
                    <a:moveTo>
                      <a:pt x="2800" y="1400"/>
                    </a:moveTo>
                    <a:cubicBezTo>
                      <a:pt x="2800" y="2173"/>
                      <a:pt x="2173" y="2800"/>
                      <a:pt x="1400" y="2800"/>
                    </a:cubicBezTo>
                    <a:cubicBezTo>
                      <a:pt x="627" y="2800"/>
                      <a:pt x="0" y="2173"/>
                      <a:pt x="0" y="1400"/>
                    </a:cubicBezTo>
                    <a:cubicBezTo>
                      <a:pt x="0" y="627"/>
                      <a:pt x="627" y="0"/>
                      <a:pt x="1400" y="0"/>
                    </a:cubicBezTo>
                    <a:cubicBezTo>
                      <a:pt x="2173" y="0"/>
                      <a:pt x="2800" y="627"/>
                      <a:pt x="2800" y="140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97" name="Google Shape;197;p21"/>
          <p:cNvSpPr txBox="1">
            <a:spLocks noGrp="1"/>
          </p:cNvSpPr>
          <p:nvPr>
            <p:ph type="title"/>
          </p:nvPr>
        </p:nvSpPr>
        <p:spPr>
          <a:xfrm>
            <a:off x="713225" y="1613425"/>
            <a:ext cx="3307200" cy="9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1"/>
          <p:cNvSpPr txBox="1">
            <a:spLocks noGrp="1"/>
          </p:cNvSpPr>
          <p:nvPr>
            <p:ph type="subTitle" idx="1"/>
          </p:nvPr>
        </p:nvSpPr>
        <p:spPr>
          <a:xfrm>
            <a:off x="713382" y="2526850"/>
            <a:ext cx="33072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9" name="Google Shape;199;p21"/>
          <p:cNvPicPr preferRelativeResize="0"/>
          <p:nvPr/>
        </p:nvPicPr>
        <p:blipFill rotWithShape="1">
          <a:blip r:embed="rId2">
            <a:alphaModFix/>
          </a:blip>
          <a:srcRect b="56717"/>
          <a:stretch/>
        </p:blipFill>
        <p:spPr>
          <a:xfrm flipH="1">
            <a:off x="3" y="4631400"/>
            <a:ext cx="9143997" cy="51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2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2"/>
          <p:cNvSpPr txBox="1">
            <a:spLocks noGrp="1"/>
          </p:cNvSpPr>
          <p:nvPr>
            <p:ph type="subTitle" idx="1"/>
          </p:nvPr>
        </p:nvSpPr>
        <p:spPr>
          <a:xfrm>
            <a:off x="720000" y="941950"/>
            <a:ext cx="7704000" cy="13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 b="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grpSp>
        <p:nvGrpSpPr>
          <p:cNvPr id="203" name="Google Shape;203;p22"/>
          <p:cNvGrpSpPr/>
          <p:nvPr/>
        </p:nvGrpSpPr>
        <p:grpSpPr>
          <a:xfrm>
            <a:off x="6603412" y="-1960513"/>
            <a:ext cx="3931529" cy="4263439"/>
            <a:chOff x="6766890" y="-432076"/>
            <a:chExt cx="2919814" cy="3166312"/>
          </a:xfrm>
        </p:grpSpPr>
        <p:sp>
          <p:nvSpPr>
            <p:cNvPr id="204" name="Google Shape;204;p22"/>
            <p:cNvSpPr/>
            <p:nvPr/>
          </p:nvSpPr>
          <p:spPr>
            <a:xfrm rot="351003">
              <a:off x="6908466" y="-305289"/>
              <a:ext cx="2636663" cy="2912738"/>
            </a:xfrm>
            <a:custGeom>
              <a:avLst/>
              <a:gdLst/>
              <a:ahLst/>
              <a:cxnLst/>
              <a:rect l="l" t="t" r="r" b="b"/>
              <a:pathLst>
                <a:path w="1433296" h="1583371" extrusionOk="0">
                  <a:moveTo>
                    <a:pt x="1192652" y="390929"/>
                  </a:moveTo>
                  <a:cubicBezTo>
                    <a:pt x="1086407" y="374028"/>
                    <a:pt x="978153" y="373410"/>
                    <a:pt x="871805" y="388764"/>
                  </a:cubicBezTo>
                  <a:cubicBezTo>
                    <a:pt x="799669" y="398967"/>
                    <a:pt x="727740" y="413806"/>
                    <a:pt x="653802" y="412363"/>
                  </a:cubicBezTo>
                  <a:cubicBezTo>
                    <a:pt x="526740" y="410096"/>
                    <a:pt x="432552" y="359344"/>
                    <a:pt x="373453" y="245112"/>
                  </a:cubicBezTo>
                  <a:cubicBezTo>
                    <a:pt x="339447" y="184673"/>
                    <a:pt x="311365" y="117742"/>
                    <a:pt x="255976" y="77295"/>
                  </a:cubicBezTo>
                  <a:cubicBezTo>
                    <a:pt x="136695" y="-6794"/>
                    <a:pt x="-980" y="132890"/>
                    <a:pt x="85737" y="251707"/>
                  </a:cubicBezTo>
                  <a:cubicBezTo>
                    <a:pt x="148597" y="339043"/>
                    <a:pt x="263395" y="370731"/>
                    <a:pt x="334036" y="454253"/>
                  </a:cubicBezTo>
                  <a:cubicBezTo>
                    <a:pt x="360469" y="483622"/>
                    <a:pt x="382728" y="516753"/>
                    <a:pt x="399989" y="552460"/>
                  </a:cubicBezTo>
                  <a:cubicBezTo>
                    <a:pt x="416322" y="583839"/>
                    <a:pt x="426112" y="625007"/>
                    <a:pt x="438375" y="655716"/>
                  </a:cubicBezTo>
                  <a:cubicBezTo>
                    <a:pt x="450123" y="684107"/>
                    <a:pt x="468414" y="698225"/>
                    <a:pt x="495053" y="713373"/>
                  </a:cubicBezTo>
                  <a:cubicBezTo>
                    <a:pt x="636850" y="784478"/>
                    <a:pt x="781842" y="814723"/>
                    <a:pt x="864591" y="967856"/>
                  </a:cubicBezTo>
                  <a:cubicBezTo>
                    <a:pt x="921939" y="1069979"/>
                    <a:pt x="938117" y="1175245"/>
                    <a:pt x="980935" y="1276595"/>
                  </a:cubicBezTo>
                  <a:cubicBezTo>
                    <a:pt x="1004997" y="1334406"/>
                    <a:pt x="1039519" y="1386498"/>
                    <a:pt x="1093621" y="1420607"/>
                  </a:cubicBezTo>
                  <a:cubicBezTo>
                    <a:pt x="1174360" y="1473112"/>
                    <a:pt x="1272258" y="1481665"/>
                    <a:pt x="1368301" y="1465950"/>
                  </a:cubicBezTo>
                  <a:cubicBezTo>
                    <a:pt x="1398804" y="1460952"/>
                    <a:pt x="1427555" y="1481613"/>
                    <a:pt x="1432553" y="1512065"/>
                  </a:cubicBezTo>
                  <a:cubicBezTo>
                    <a:pt x="1437602" y="1542825"/>
                    <a:pt x="1416374" y="1571886"/>
                    <a:pt x="1385511" y="1576420"/>
                  </a:cubicBezTo>
                  <a:cubicBezTo>
                    <a:pt x="1308017" y="1587807"/>
                    <a:pt x="1225525" y="1586570"/>
                    <a:pt x="1146537" y="1562405"/>
                  </a:cubicBezTo>
                  <a:cubicBezTo>
                    <a:pt x="967332" y="1507582"/>
                    <a:pt x="894991" y="1374029"/>
                    <a:pt x="851607" y="1207499"/>
                  </a:cubicBezTo>
                  <a:cubicBezTo>
                    <a:pt x="832439" y="1140104"/>
                    <a:pt x="815281" y="1072916"/>
                    <a:pt x="783542" y="1012374"/>
                  </a:cubicBezTo>
                  <a:cubicBezTo>
                    <a:pt x="737994" y="919010"/>
                    <a:pt x="647206" y="873616"/>
                    <a:pt x="555955" y="832808"/>
                  </a:cubicBezTo>
                  <a:cubicBezTo>
                    <a:pt x="484696" y="799111"/>
                    <a:pt x="396330" y="766650"/>
                    <a:pt x="367116" y="684725"/>
                  </a:cubicBezTo>
                  <a:cubicBezTo>
                    <a:pt x="353152" y="647936"/>
                    <a:pt x="348824" y="617279"/>
                    <a:pt x="333057" y="583736"/>
                  </a:cubicBezTo>
                  <a:cubicBezTo>
                    <a:pt x="305801" y="522369"/>
                    <a:pt x="262262" y="473214"/>
                    <a:pt x="206408" y="434416"/>
                  </a:cubicBezTo>
                  <a:cubicBezTo>
                    <a:pt x="114333" y="372019"/>
                    <a:pt x="-7472" y="294731"/>
                    <a:pt x="359" y="165145"/>
                  </a:cubicBezTo>
                  <a:cubicBezTo>
                    <a:pt x="10201" y="23193"/>
                    <a:pt x="173587" y="-49509"/>
                    <a:pt x="285191" y="37878"/>
                  </a:cubicBezTo>
                  <a:cubicBezTo>
                    <a:pt x="377060" y="107076"/>
                    <a:pt x="392724" y="229861"/>
                    <a:pt x="468981" y="308231"/>
                  </a:cubicBezTo>
                  <a:cubicBezTo>
                    <a:pt x="517260" y="356149"/>
                    <a:pt x="587592" y="375522"/>
                    <a:pt x="654987" y="378820"/>
                  </a:cubicBezTo>
                  <a:cubicBezTo>
                    <a:pt x="725988" y="382221"/>
                    <a:pt x="797248" y="369546"/>
                    <a:pt x="868352" y="361611"/>
                  </a:cubicBezTo>
                  <a:cubicBezTo>
                    <a:pt x="977122" y="349039"/>
                    <a:pt x="1088210" y="352800"/>
                    <a:pt x="1195692" y="373152"/>
                  </a:cubicBezTo>
                  <a:cubicBezTo>
                    <a:pt x="1206718" y="375626"/>
                    <a:pt x="1204606" y="392371"/>
                    <a:pt x="1192600" y="390929"/>
                  </a:cubicBezTo>
                  <a:lnTo>
                    <a:pt x="1192600" y="390929"/>
                  </a:lnTo>
                  <a:close/>
                </a:path>
              </a:pathLst>
            </a:custGeom>
            <a:solidFill>
              <a:srgbClr val="FFE3D2">
                <a:alpha val="459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2"/>
            <p:cNvSpPr/>
            <p:nvPr/>
          </p:nvSpPr>
          <p:spPr>
            <a:xfrm rot="351003">
              <a:off x="7819671" y="573504"/>
              <a:ext cx="1688255" cy="1723639"/>
            </a:xfrm>
            <a:custGeom>
              <a:avLst/>
              <a:gdLst/>
              <a:ahLst/>
              <a:cxnLst/>
              <a:rect l="l" t="t" r="r" b="b"/>
              <a:pathLst>
                <a:path w="917739" h="936974" extrusionOk="0">
                  <a:moveTo>
                    <a:pt x="886155" y="936919"/>
                  </a:moveTo>
                  <a:cubicBezTo>
                    <a:pt x="744358" y="938671"/>
                    <a:pt x="591998" y="899048"/>
                    <a:pt x="515483" y="768432"/>
                  </a:cubicBezTo>
                  <a:cubicBezTo>
                    <a:pt x="448088" y="653067"/>
                    <a:pt x="431446" y="513537"/>
                    <a:pt x="360547" y="404046"/>
                  </a:cubicBezTo>
                  <a:cubicBezTo>
                    <a:pt x="311856" y="324543"/>
                    <a:pt x="253529" y="288784"/>
                    <a:pt x="164545" y="261167"/>
                  </a:cubicBezTo>
                  <a:cubicBezTo>
                    <a:pt x="122810" y="246327"/>
                    <a:pt x="77416" y="228603"/>
                    <a:pt x="41967" y="193153"/>
                  </a:cubicBezTo>
                  <a:cubicBezTo>
                    <a:pt x="-4354" y="149769"/>
                    <a:pt x="-20121" y="61764"/>
                    <a:pt x="35165" y="18122"/>
                  </a:cubicBezTo>
                  <a:cubicBezTo>
                    <a:pt x="68657" y="-6661"/>
                    <a:pt x="122037" y="-8207"/>
                    <a:pt x="149345" y="27191"/>
                  </a:cubicBezTo>
                  <a:cubicBezTo>
                    <a:pt x="164751" y="48213"/>
                    <a:pt x="164751" y="72275"/>
                    <a:pt x="172789" y="93246"/>
                  </a:cubicBezTo>
                  <a:cubicBezTo>
                    <a:pt x="178972" y="109477"/>
                    <a:pt x="192781" y="123079"/>
                    <a:pt x="209887" y="130550"/>
                  </a:cubicBezTo>
                  <a:cubicBezTo>
                    <a:pt x="295831" y="165948"/>
                    <a:pt x="365545" y="90206"/>
                    <a:pt x="442575" y="59600"/>
                  </a:cubicBezTo>
                  <a:cubicBezTo>
                    <a:pt x="527849" y="24666"/>
                    <a:pt x="627963" y="31725"/>
                    <a:pt x="706744" y="77840"/>
                  </a:cubicBezTo>
                  <a:cubicBezTo>
                    <a:pt x="711021" y="80365"/>
                    <a:pt x="712464" y="85878"/>
                    <a:pt x="709991" y="90155"/>
                  </a:cubicBezTo>
                  <a:cubicBezTo>
                    <a:pt x="707517" y="94380"/>
                    <a:pt x="702107" y="95822"/>
                    <a:pt x="697831" y="93452"/>
                  </a:cubicBezTo>
                  <a:cubicBezTo>
                    <a:pt x="623222" y="51974"/>
                    <a:pt x="529240" y="47955"/>
                    <a:pt x="452056" y="81859"/>
                  </a:cubicBezTo>
                  <a:cubicBezTo>
                    <a:pt x="413309" y="98553"/>
                    <a:pt x="378426" y="125810"/>
                    <a:pt x="337309" y="146317"/>
                  </a:cubicBezTo>
                  <a:cubicBezTo>
                    <a:pt x="294698" y="168524"/>
                    <a:pt x="243842" y="177696"/>
                    <a:pt x="197727" y="158425"/>
                  </a:cubicBezTo>
                  <a:cubicBezTo>
                    <a:pt x="174387" y="148739"/>
                    <a:pt x="153416" y="130138"/>
                    <a:pt x="143162" y="105200"/>
                  </a:cubicBezTo>
                  <a:cubicBezTo>
                    <a:pt x="134506" y="85672"/>
                    <a:pt x="133836" y="62640"/>
                    <a:pt x="122604" y="47389"/>
                  </a:cubicBezTo>
                  <a:cubicBezTo>
                    <a:pt x="109825" y="29870"/>
                    <a:pt x="74015" y="31983"/>
                    <a:pt x="56961" y="46564"/>
                  </a:cubicBezTo>
                  <a:cubicBezTo>
                    <a:pt x="36660" y="63825"/>
                    <a:pt x="33877" y="92473"/>
                    <a:pt x="40936" y="117978"/>
                  </a:cubicBezTo>
                  <a:cubicBezTo>
                    <a:pt x="76437" y="223450"/>
                    <a:pt x="225706" y="214485"/>
                    <a:pt x="304900" y="275697"/>
                  </a:cubicBezTo>
                  <a:cubicBezTo>
                    <a:pt x="382909" y="329231"/>
                    <a:pt x="429178" y="414815"/>
                    <a:pt x="464422" y="498955"/>
                  </a:cubicBezTo>
                  <a:cubicBezTo>
                    <a:pt x="499047" y="577686"/>
                    <a:pt x="519141" y="666258"/>
                    <a:pt x="563968" y="737981"/>
                  </a:cubicBezTo>
                  <a:cubicBezTo>
                    <a:pt x="630075" y="848090"/>
                    <a:pt x="764813" y="876429"/>
                    <a:pt x="885382" y="872925"/>
                  </a:cubicBezTo>
                  <a:cubicBezTo>
                    <a:pt x="927633" y="872925"/>
                    <a:pt x="929179" y="935580"/>
                    <a:pt x="886052" y="936919"/>
                  </a:cubicBezTo>
                  <a:lnTo>
                    <a:pt x="886052" y="936919"/>
                  </a:lnTo>
                  <a:close/>
                </a:path>
              </a:pathLst>
            </a:custGeom>
            <a:solidFill>
              <a:srgbClr val="FFE3D2">
                <a:alpha val="459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6" name="Google Shape;206;p22"/>
          <p:cNvPicPr preferRelativeResize="0"/>
          <p:nvPr/>
        </p:nvPicPr>
        <p:blipFill rotWithShape="1">
          <a:blip r:embed="rId2">
            <a:alphaModFix/>
          </a:blip>
          <a:srcRect b="56717"/>
          <a:stretch/>
        </p:blipFill>
        <p:spPr>
          <a:xfrm flipH="1">
            <a:off x="3" y="4631400"/>
            <a:ext cx="9143997" cy="51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5"/>
          <p:cNvSpPr txBox="1">
            <a:spLocks noGrp="1"/>
          </p:cNvSpPr>
          <p:nvPr>
            <p:ph type="subTitle" idx="1"/>
          </p:nvPr>
        </p:nvSpPr>
        <p:spPr>
          <a:xfrm>
            <a:off x="1747808" y="3646250"/>
            <a:ext cx="3594300" cy="86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5"/>
          <p:cNvSpPr txBox="1">
            <a:spLocks noGrp="1"/>
          </p:cNvSpPr>
          <p:nvPr>
            <p:ph type="subTitle" idx="2"/>
          </p:nvPr>
        </p:nvSpPr>
        <p:spPr>
          <a:xfrm>
            <a:off x="1747808" y="1941674"/>
            <a:ext cx="3594300" cy="86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5"/>
          <p:cNvSpPr txBox="1">
            <a:spLocks noGrp="1"/>
          </p:cNvSpPr>
          <p:nvPr>
            <p:ph type="subTitle" idx="3"/>
          </p:nvPr>
        </p:nvSpPr>
        <p:spPr>
          <a:xfrm>
            <a:off x="1747811" y="1458975"/>
            <a:ext cx="3594300" cy="55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233" name="Google Shape;233;p25"/>
          <p:cNvSpPr txBox="1">
            <a:spLocks noGrp="1"/>
          </p:cNvSpPr>
          <p:nvPr>
            <p:ph type="subTitle" idx="4"/>
          </p:nvPr>
        </p:nvSpPr>
        <p:spPr>
          <a:xfrm>
            <a:off x="1747813" y="3167121"/>
            <a:ext cx="3594300" cy="55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grpSp>
        <p:nvGrpSpPr>
          <p:cNvPr id="234" name="Google Shape;234;p25"/>
          <p:cNvGrpSpPr/>
          <p:nvPr/>
        </p:nvGrpSpPr>
        <p:grpSpPr>
          <a:xfrm>
            <a:off x="-1563138" y="-1673213"/>
            <a:ext cx="10701898" cy="6816714"/>
            <a:chOff x="-1563138" y="-1673213"/>
            <a:chExt cx="10701898" cy="6816714"/>
          </a:xfrm>
        </p:grpSpPr>
        <p:sp>
          <p:nvSpPr>
            <p:cNvPr id="235" name="Google Shape;235;p25"/>
            <p:cNvSpPr/>
            <p:nvPr/>
          </p:nvSpPr>
          <p:spPr>
            <a:xfrm rot="-5399323">
              <a:off x="5848622" y="1853692"/>
              <a:ext cx="3340905" cy="3238713"/>
            </a:xfrm>
            <a:custGeom>
              <a:avLst/>
              <a:gdLst/>
              <a:ahLst/>
              <a:cxnLst/>
              <a:rect l="l" t="t" r="r" b="b"/>
              <a:pathLst>
                <a:path w="263167" h="255067" extrusionOk="0">
                  <a:moveTo>
                    <a:pt x="123394" y="139614"/>
                  </a:moveTo>
                  <a:cubicBezTo>
                    <a:pt x="88329" y="122134"/>
                    <a:pt x="157516" y="112931"/>
                    <a:pt x="121200" y="93686"/>
                  </a:cubicBezTo>
                  <a:cubicBezTo>
                    <a:pt x="112950" y="89309"/>
                    <a:pt x="101060" y="93500"/>
                    <a:pt x="98437" y="102263"/>
                  </a:cubicBezTo>
                  <a:cubicBezTo>
                    <a:pt x="97354" y="105903"/>
                    <a:pt x="97718" y="109804"/>
                    <a:pt x="96888" y="113500"/>
                  </a:cubicBezTo>
                  <a:cubicBezTo>
                    <a:pt x="94853" y="122535"/>
                    <a:pt x="84764" y="129087"/>
                    <a:pt x="75384" y="127472"/>
                  </a:cubicBezTo>
                  <a:cubicBezTo>
                    <a:pt x="64259" y="125550"/>
                    <a:pt x="57250" y="114247"/>
                    <a:pt x="55644" y="103383"/>
                  </a:cubicBezTo>
                  <a:cubicBezTo>
                    <a:pt x="54039" y="92519"/>
                    <a:pt x="56317" y="81488"/>
                    <a:pt x="56101" y="70521"/>
                  </a:cubicBezTo>
                  <a:cubicBezTo>
                    <a:pt x="55495" y="38705"/>
                    <a:pt x="31555" y="8614"/>
                    <a:pt x="0" y="0"/>
                  </a:cubicBezTo>
                  <a:lnTo>
                    <a:pt x="0" y="253712"/>
                  </a:lnTo>
                  <a:cubicBezTo>
                    <a:pt x="15773" y="253712"/>
                    <a:pt x="29801" y="241131"/>
                    <a:pt x="35569" y="226879"/>
                  </a:cubicBezTo>
                  <a:cubicBezTo>
                    <a:pt x="41327" y="212628"/>
                    <a:pt x="42568" y="196902"/>
                    <a:pt x="48859" y="182865"/>
                  </a:cubicBezTo>
                  <a:cubicBezTo>
                    <a:pt x="55140" y="168828"/>
                    <a:pt x="69224" y="155985"/>
                    <a:pt x="84801" y="158384"/>
                  </a:cubicBezTo>
                  <a:cubicBezTo>
                    <a:pt x="104429" y="161398"/>
                    <a:pt x="111858" y="184134"/>
                    <a:pt x="120249" y="201615"/>
                  </a:cubicBezTo>
                  <a:cubicBezTo>
                    <a:pt x="130664" y="223296"/>
                    <a:pt x="148920" y="241934"/>
                    <a:pt x="171982" y="250380"/>
                  </a:cubicBezTo>
                  <a:cubicBezTo>
                    <a:pt x="195044" y="258827"/>
                    <a:pt x="222848" y="255990"/>
                    <a:pt x="241887" y="240795"/>
                  </a:cubicBezTo>
                  <a:cubicBezTo>
                    <a:pt x="260927" y="225601"/>
                    <a:pt x="269038" y="197779"/>
                    <a:pt x="258528" y="176135"/>
                  </a:cubicBezTo>
                  <a:cubicBezTo>
                    <a:pt x="248019" y="154492"/>
                    <a:pt x="218349" y="142956"/>
                    <a:pt x="196351" y="153736"/>
                  </a:cubicBezTo>
                  <a:cubicBezTo>
                    <a:pt x="183518" y="160026"/>
                    <a:pt x="143460" y="186775"/>
                    <a:pt x="129087" y="186542"/>
                  </a:cubicBezTo>
                  <a:cubicBezTo>
                    <a:pt x="94778" y="185973"/>
                    <a:pt x="146540" y="151160"/>
                    <a:pt x="123403" y="139624"/>
                  </a:cubicBezTo>
                  <a:close/>
                </a:path>
              </a:pathLst>
            </a:custGeom>
            <a:solidFill>
              <a:srgbClr val="FFE3D2">
                <a:alpha val="459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6" name="Google Shape;236;p25"/>
            <p:cNvGrpSpPr/>
            <p:nvPr/>
          </p:nvGrpSpPr>
          <p:grpSpPr>
            <a:xfrm flipH="1">
              <a:off x="-1563138" y="-1673213"/>
              <a:ext cx="3931529" cy="4263439"/>
              <a:chOff x="6766890" y="-432076"/>
              <a:chExt cx="2919814" cy="3166312"/>
            </a:xfrm>
          </p:grpSpPr>
          <p:sp>
            <p:nvSpPr>
              <p:cNvPr id="237" name="Google Shape;237;p25"/>
              <p:cNvSpPr/>
              <p:nvPr/>
            </p:nvSpPr>
            <p:spPr>
              <a:xfrm rot="351003">
                <a:off x="6908466" y="-305289"/>
                <a:ext cx="2636663" cy="2912738"/>
              </a:xfrm>
              <a:custGeom>
                <a:avLst/>
                <a:gdLst/>
                <a:ahLst/>
                <a:cxnLst/>
                <a:rect l="l" t="t" r="r" b="b"/>
                <a:pathLst>
                  <a:path w="1433296" h="1583371" extrusionOk="0">
                    <a:moveTo>
                      <a:pt x="1192652" y="390929"/>
                    </a:moveTo>
                    <a:cubicBezTo>
                      <a:pt x="1086407" y="374028"/>
                      <a:pt x="978153" y="373410"/>
                      <a:pt x="871805" y="388764"/>
                    </a:cubicBezTo>
                    <a:cubicBezTo>
                      <a:pt x="799669" y="398967"/>
                      <a:pt x="727740" y="413806"/>
                      <a:pt x="653802" y="412363"/>
                    </a:cubicBezTo>
                    <a:cubicBezTo>
                      <a:pt x="526740" y="410096"/>
                      <a:pt x="432552" y="359344"/>
                      <a:pt x="373453" y="245112"/>
                    </a:cubicBezTo>
                    <a:cubicBezTo>
                      <a:pt x="339447" y="184673"/>
                      <a:pt x="311365" y="117742"/>
                      <a:pt x="255976" y="77295"/>
                    </a:cubicBezTo>
                    <a:cubicBezTo>
                      <a:pt x="136695" y="-6794"/>
                      <a:pt x="-980" y="132890"/>
                      <a:pt x="85737" y="251707"/>
                    </a:cubicBezTo>
                    <a:cubicBezTo>
                      <a:pt x="148597" y="339043"/>
                      <a:pt x="263395" y="370731"/>
                      <a:pt x="334036" y="454253"/>
                    </a:cubicBezTo>
                    <a:cubicBezTo>
                      <a:pt x="360469" y="483622"/>
                      <a:pt x="382728" y="516753"/>
                      <a:pt x="399989" y="552460"/>
                    </a:cubicBezTo>
                    <a:cubicBezTo>
                      <a:pt x="416322" y="583839"/>
                      <a:pt x="426112" y="625007"/>
                      <a:pt x="438375" y="655716"/>
                    </a:cubicBezTo>
                    <a:cubicBezTo>
                      <a:pt x="450123" y="684107"/>
                      <a:pt x="468414" y="698225"/>
                      <a:pt x="495053" y="713373"/>
                    </a:cubicBezTo>
                    <a:cubicBezTo>
                      <a:pt x="636850" y="784478"/>
                      <a:pt x="781842" y="814723"/>
                      <a:pt x="864591" y="967856"/>
                    </a:cubicBezTo>
                    <a:cubicBezTo>
                      <a:pt x="921939" y="1069979"/>
                      <a:pt x="938117" y="1175245"/>
                      <a:pt x="980935" y="1276595"/>
                    </a:cubicBezTo>
                    <a:cubicBezTo>
                      <a:pt x="1004997" y="1334406"/>
                      <a:pt x="1039519" y="1386498"/>
                      <a:pt x="1093621" y="1420607"/>
                    </a:cubicBezTo>
                    <a:cubicBezTo>
                      <a:pt x="1174360" y="1473112"/>
                      <a:pt x="1272258" y="1481665"/>
                      <a:pt x="1368301" y="1465950"/>
                    </a:cubicBezTo>
                    <a:cubicBezTo>
                      <a:pt x="1398804" y="1460952"/>
                      <a:pt x="1427555" y="1481613"/>
                      <a:pt x="1432553" y="1512065"/>
                    </a:cubicBezTo>
                    <a:cubicBezTo>
                      <a:pt x="1437602" y="1542825"/>
                      <a:pt x="1416374" y="1571886"/>
                      <a:pt x="1385511" y="1576420"/>
                    </a:cubicBezTo>
                    <a:cubicBezTo>
                      <a:pt x="1308017" y="1587807"/>
                      <a:pt x="1225525" y="1586570"/>
                      <a:pt x="1146537" y="1562405"/>
                    </a:cubicBezTo>
                    <a:cubicBezTo>
                      <a:pt x="967332" y="1507582"/>
                      <a:pt x="894991" y="1374029"/>
                      <a:pt x="851607" y="1207499"/>
                    </a:cubicBezTo>
                    <a:cubicBezTo>
                      <a:pt x="832439" y="1140104"/>
                      <a:pt x="815281" y="1072916"/>
                      <a:pt x="783542" y="1012374"/>
                    </a:cubicBezTo>
                    <a:cubicBezTo>
                      <a:pt x="737994" y="919010"/>
                      <a:pt x="647206" y="873616"/>
                      <a:pt x="555955" y="832808"/>
                    </a:cubicBezTo>
                    <a:cubicBezTo>
                      <a:pt x="484696" y="799111"/>
                      <a:pt x="396330" y="766650"/>
                      <a:pt x="367116" y="684725"/>
                    </a:cubicBezTo>
                    <a:cubicBezTo>
                      <a:pt x="353152" y="647936"/>
                      <a:pt x="348824" y="617279"/>
                      <a:pt x="333057" y="583736"/>
                    </a:cubicBezTo>
                    <a:cubicBezTo>
                      <a:pt x="305801" y="522369"/>
                      <a:pt x="262262" y="473214"/>
                      <a:pt x="206408" y="434416"/>
                    </a:cubicBezTo>
                    <a:cubicBezTo>
                      <a:pt x="114333" y="372019"/>
                      <a:pt x="-7472" y="294731"/>
                      <a:pt x="359" y="165145"/>
                    </a:cubicBezTo>
                    <a:cubicBezTo>
                      <a:pt x="10201" y="23193"/>
                      <a:pt x="173587" y="-49509"/>
                      <a:pt x="285191" y="37878"/>
                    </a:cubicBezTo>
                    <a:cubicBezTo>
                      <a:pt x="377060" y="107076"/>
                      <a:pt x="392724" y="229861"/>
                      <a:pt x="468981" y="308231"/>
                    </a:cubicBezTo>
                    <a:cubicBezTo>
                      <a:pt x="517260" y="356149"/>
                      <a:pt x="587592" y="375522"/>
                      <a:pt x="654987" y="378820"/>
                    </a:cubicBezTo>
                    <a:cubicBezTo>
                      <a:pt x="725988" y="382221"/>
                      <a:pt x="797248" y="369546"/>
                      <a:pt x="868352" y="361611"/>
                    </a:cubicBezTo>
                    <a:cubicBezTo>
                      <a:pt x="977122" y="349039"/>
                      <a:pt x="1088210" y="352800"/>
                      <a:pt x="1195692" y="373152"/>
                    </a:cubicBezTo>
                    <a:cubicBezTo>
                      <a:pt x="1206718" y="375626"/>
                      <a:pt x="1204606" y="392371"/>
                      <a:pt x="1192600" y="390929"/>
                    </a:cubicBezTo>
                    <a:lnTo>
                      <a:pt x="1192600" y="390929"/>
                    </a:lnTo>
                    <a:close/>
                  </a:path>
                </a:pathLst>
              </a:custGeom>
              <a:solidFill>
                <a:srgbClr val="FFE3D2">
                  <a:alpha val="459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25"/>
              <p:cNvSpPr/>
              <p:nvPr/>
            </p:nvSpPr>
            <p:spPr>
              <a:xfrm rot="351003">
                <a:off x="7819671" y="573504"/>
                <a:ext cx="1688255" cy="1723639"/>
              </a:xfrm>
              <a:custGeom>
                <a:avLst/>
                <a:gdLst/>
                <a:ahLst/>
                <a:cxnLst/>
                <a:rect l="l" t="t" r="r" b="b"/>
                <a:pathLst>
                  <a:path w="917739" h="936974" extrusionOk="0">
                    <a:moveTo>
                      <a:pt x="886155" y="936919"/>
                    </a:moveTo>
                    <a:cubicBezTo>
                      <a:pt x="744358" y="938671"/>
                      <a:pt x="591998" y="899048"/>
                      <a:pt x="515483" y="768432"/>
                    </a:cubicBezTo>
                    <a:cubicBezTo>
                      <a:pt x="448088" y="653067"/>
                      <a:pt x="431446" y="513537"/>
                      <a:pt x="360547" y="404046"/>
                    </a:cubicBezTo>
                    <a:cubicBezTo>
                      <a:pt x="311856" y="324543"/>
                      <a:pt x="253529" y="288784"/>
                      <a:pt x="164545" y="261167"/>
                    </a:cubicBezTo>
                    <a:cubicBezTo>
                      <a:pt x="122810" y="246327"/>
                      <a:pt x="77416" y="228603"/>
                      <a:pt x="41967" y="193153"/>
                    </a:cubicBezTo>
                    <a:cubicBezTo>
                      <a:pt x="-4354" y="149769"/>
                      <a:pt x="-20121" y="61764"/>
                      <a:pt x="35165" y="18122"/>
                    </a:cubicBezTo>
                    <a:cubicBezTo>
                      <a:pt x="68657" y="-6661"/>
                      <a:pt x="122037" y="-8207"/>
                      <a:pt x="149345" y="27191"/>
                    </a:cubicBezTo>
                    <a:cubicBezTo>
                      <a:pt x="164751" y="48213"/>
                      <a:pt x="164751" y="72275"/>
                      <a:pt x="172789" y="93246"/>
                    </a:cubicBezTo>
                    <a:cubicBezTo>
                      <a:pt x="178972" y="109477"/>
                      <a:pt x="192781" y="123079"/>
                      <a:pt x="209887" y="130550"/>
                    </a:cubicBezTo>
                    <a:cubicBezTo>
                      <a:pt x="295831" y="165948"/>
                      <a:pt x="365545" y="90206"/>
                      <a:pt x="442575" y="59600"/>
                    </a:cubicBezTo>
                    <a:cubicBezTo>
                      <a:pt x="527849" y="24666"/>
                      <a:pt x="627963" y="31725"/>
                      <a:pt x="706744" y="77840"/>
                    </a:cubicBezTo>
                    <a:cubicBezTo>
                      <a:pt x="711021" y="80365"/>
                      <a:pt x="712464" y="85878"/>
                      <a:pt x="709991" y="90155"/>
                    </a:cubicBezTo>
                    <a:cubicBezTo>
                      <a:pt x="707517" y="94380"/>
                      <a:pt x="702107" y="95822"/>
                      <a:pt x="697831" y="93452"/>
                    </a:cubicBezTo>
                    <a:cubicBezTo>
                      <a:pt x="623222" y="51974"/>
                      <a:pt x="529240" y="47955"/>
                      <a:pt x="452056" y="81859"/>
                    </a:cubicBezTo>
                    <a:cubicBezTo>
                      <a:pt x="413309" y="98553"/>
                      <a:pt x="378426" y="125810"/>
                      <a:pt x="337309" y="146317"/>
                    </a:cubicBezTo>
                    <a:cubicBezTo>
                      <a:pt x="294698" y="168524"/>
                      <a:pt x="243842" y="177696"/>
                      <a:pt x="197727" y="158425"/>
                    </a:cubicBezTo>
                    <a:cubicBezTo>
                      <a:pt x="174387" y="148739"/>
                      <a:pt x="153416" y="130138"/>
                      <a:pt x="143162" y="105200"/>
                    </a:cubicBezTo>
                    <a:cubicBezTo>
                      <a:pt x="134506" y="85672"/>
                      <a:pt x="133836" y="62640"/>
                      <a:pt x="122604" y="47389"/>
                    </a:cubicBezTo>
                    <a:cubicBezTo>
                      <a:pt x="109825" y="29870"/>
                      <a:pt x="74015" y="31983"/>
                      <a:pt x="56961" y="46564"/>
                    </a:cubicBezTo>
                    <a:cubicBezTo>
                      <a:pt x="36660" y="63825"/>
                      <a:pt x="33877" y="92473"/>
                      <a:pt x="40936" y="117978"/>
                    </a:cubicBezTo>
                    <a:cubicBezTo>
                      <a:pt x="76437" y="223450"/>
                      <a:pt x="225706" y="214485"/>
                      <a:pt x="304900" y="275697"/>
                    </a:cubicBezTo>
                    <a:cubicBezTo>
                      <a:pt x="382909" y="329231"/>
                      <a:pt x="429178" y="414815"/>
                      <a:pt x="464422" y="498955"/>
                    </a:cubicBezTo>
                    <a:cubicBezTo>
                      <a:pt x="499047" y="577686"/>
                      <a:pt x="519141" y="666258"/>
                      <a:pt x="563968" y="737981"/>
                    </a:cubicBezTo>
                    <a:cubicBezTo>
                      <a:pt x="630075" y="848090"/>
                      <a:pt x="764813" y="876429"/>
                      <a:pt x="885382" y="872925"/>
                    </a:cubicBezTo>
                    <a:cubicBezTo>
                      <a:pt x="927633" y="872925"/>
                      <a:pt x="929179" y="935580"/>
                      <a:pt x="886052" y="936919"/>
                    </a:cubicBezTo>
                    <a:lnTo>
                      <a:pt x="886052" y="936919"/>
                    </a:lnTo>
                    <a:close/>
                  </a:path>
                </a:pathLst>
              </a:custGeom>
              <a:solidFill>
                <a:srgbClr val="FFE3D2">
                  <a:alpha val="459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39" name="Google Shape;239;p25"/>
          <p:cNvPicPr preferRelativeResize="0"/>
          <p:nvPr/>
        </p:nvPicPr>
        <p:blipFill rotWithShape="1">
          <a:blip r:embed="rId2">
            <a:alphaModFix/>
          </a:blip>
          <a:srcRect l="43794" t="190" r="196" b="23549"/>
          <a:stretch/>
        </p:blipFill>
        <p:spPr>
          <a:xfrm rot="-5400000">
            <a:off x="6118136" y="2118836"/>
            <a:ext cx="5145902" cy="90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6"/>
          <p:cNvSpPr txBox="1">
            <a:spLocks noGrp="1"/>
          </p:cNvSpPr>
          <p:nvPr>
            <p:ph type="subTitle" idx="1"/>
          </p:nvPr>
        </p:nvSpPr>
        <p:spPr>
          <a:xfrm>
            <a:off x="720000" y="3022850"/>
            <a:ext cx="5660100" cy="141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6"/>
          <p:cNvSpPr txBox="1">
            <a:spLocks noGrp="1"/>
          </p:cNvSpPr>
          <p:nvPr>
            <p:ph type="subTitle" idx="2"/>
          </p:nvPr>
        </p:nvSpPr>
        <p:spPr>
          <a:xfrm>
            <a:off x="720000" y="1387925"/>
            <a:ext cx="5660100" cy="141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26"/>
          <p:cNvGrpSpPr/>
          <p:nvPr/>
        </p:nvGrpSpPr>
        <p:grpSpPr>
          <a:xfrm>
            <a:off x="-1563138" y="-1673213"/>
            <a:ext cx="12722516" cy="7813637"/>
            <a:chOff x="-1563138" y="-1673213"/>
            <a:chExt cx="12722516" cy="7813637"/>
          </a:xfrm>
        </p:grpSpPr>
        <p:sp>
          <p:nvSpPr>
            <p:cNvPr id="245" name="Google Shape;245;p26"/>
            <p:cNvSpPr/>
            <p:nvPr/>
          </p:nvSpPr>
          <p:spPr>
            <a:xfrm flipH="1">
              <a:off x="6761200" y="1876979"/>
              <a:ext cx="4398178" cy="4263445"/>
            </a:xfrm>
            <a:custGeom>
              <a:avLst/>
              <a:gdLst/>
              <a:ahLst/>
              <a:cxnLst/>
              <a:rect l="l" t="t" r="r" b="b"/>
              <a:pathLst>
                <a:path w="263167" h="255067" extrusionOk="0">
                  <a:moveTo>
                    <a:pt x="123394" y="139614"/>
                  </a:moveTo>
                  <a:cubicBezTo>
                    <a:pt x="88329" y="122134"/>
                    <a:pt x="157516" y="112931"/>
                    <a:pt x="121200" y="93686"/>
                  </a:cubicBezTo>
                  <a:cubicBezTo>
                    <a:pt x="112950" y="89309"/>
                    <a:pt x="101060" y="93500"/>
                    <a:pt x="98437" y="102263"/>
                  </a:cubicBezTo>
                  <a:cubicBezTo>
                    <a:pt x="97354" y="105903"/>
                    <a:pt x="97718" y="109804"/>
                    <a:pt x="96888" y="113500"/>
                  </a:cubicBezTo>
                  <a:cubicBezTo>
                    <a:pt x="94853" y="122535"/>
                    <a:pt x="84764" y="129087"/>
                    <a:pt x="75384" y="127472"/>
                  </a:cubicBezTo>
                  <a:cubicBezTo>
                    <a:pt x="64259" y="125550"/>
                    <a:pt x="57250" y="114247"/>
                    <a:pt x="55644" y="103383"/>
                  </a:cubicBezTo>
                  <a:cubicBezTo>
                    <a:pt x="54039" y="92519"/>
                    <a:pt x="56317" y="81488"/>
                    <a:pt x="56101" y="70521"/>
                  </a:cubicBezTo>
                  <a:cubicBezTo>
                    <a:pt x="55495" y="38705"/>
                    <a:pt x="31555" y="8614"/>
                    <a:pt x="0" y="0"/>
                  </a:cubicBezTo>
                  <a:lnTo>
                    <a:pt x="0" y="253712"/>
                  </a:lnTo>
                  <a:cubicBezTo>
                    <a:pt x="15773" y="253712"/>
                    <a:pt x="29801" y="241131"/>
                    <a:pt x="35569" y="226879"/>
                  </a:cubicBezTo>
                  <a:cubicBezTo>
                    <a:pt x="41327" y="212628"/>
                    <a:pt x="42568" y="196902"/>
                    <a:pt x="48859" y="182865"/>
                  </a:cubicBezTo>
                  <a:cubicBezTo>
                    <a:pt x="55140" y="168828"/>
                    <a:pt x="69224" y="155985"/>
                    <a:pt x="84801" y="158384"/>
                  </a:cubicBezTo>
                  <a:cubicBezTo>
                    <a:pt x="104429" y="161398"/>
                    <a:pt x="111858" y="184134"/>
                    <a:pt x="120249" y="201615"/>
                  </a:cubicBezTo>
                  <a:cubicBezTo>
                    <a:pt x="130664" y="223296"/>
                    <a:pt x="148920" y="241934"/>
                    <a:pt x="171982" y="250380"/>
                  </a:cubicBezTo>
                  <a:cubicBezTo>
                    <a:pt x="195044" y="258827"/>
                    <a:pt x="222848" y="255990"/>
                    <a:pt x="241887" y="240795"/>
                  </a:cubicBezTo>
                  <a:cubicBezTo>
                    <a:pt x="260927" y="225601"/>
                    <a:pt x="269038" y="197779"/>
                    <a:pt x="258528" y="176135"/>
                  </a:cubicBezTo>
                  <a:cubicBezTo>
                    <a:pt x="248019" y="154492"/>
                    <a:pt x="218349" y="142956"/>
                    <a:pt x="196351" y="153736"/>
                  </a:cubicBezTo>
                  <a:cubicBezTo>
                    <a:pt x="183518" y="160026"/>
                    <a:pt x="143460" y="186775"/>
                    <a:pt x="129087" y="186542"/>
                  </a:cubicBezTo>
                  <a:cubicBezTo>
                    <a:pt x="94778" y="185973"/>
                    <a:pt x="146540" y="151160"/>
                    <a:pt x="123403" y="139624"/>
                  </a:cubicBezTo>
                  <a:close/>
                </a:path>
              </a:pathLst>
            </a:custGeom>
            <a:solidFill>
              <a:srgbClr val="FFE3D2">
                <a:alpha val="459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6" name="Google Shape;246;p26"/>
            <p:cNvGrpSpPr/>
            <p:nvPr/>
          </p:nvGrpSpPr>
          <p:grpSpPr>
            <a:xfrm flipH="1">
              <a:off x="-1563138" y="-1673213"/>
              <a:ext cx="3931529" cy="4263439"/>
              <a:chOff x="6766890" y="-432076"/>
              <a:chExt cx="2919814" cy="3166312"/>
            </a:xfrm>
          </p:grpSpPr>
          <p:sp>
            <p:nvSpPr>
              <p:cNvPr id="247" name="Google Shape;247;p26"/>
              <p:cNvSpPr/>
              <p:nvPr/>
            </p:nvSpPr>
            <p:spPr>
              <a:xfrm rot="351003">
                <a:off x="6908466" y="-305289"/>
                <a:ext cx="2636663" cy="2912738"/>
              </a:xfrm>
              <a:custGeom>
                <a:avLst/>
                <a:gdLst/>
                <a:ahLst/>
                <a:cxnLst/>
                <a:rect l="l" t="t" r="r" b="b"/>
                <a:pathLst>
                  <a:path w="1433296" h="1583371" extrusionOk="0">
                    <a:moveTo>
                      <a:pt x="1192652" y="390929"/>
                    </a:moveTo>
                    <a:cubicBezTo>
                      <a:pt x="1086407" y="374028"/>
                      <a:pt x="978153" y="373410"/>
                      <a:pt x="871805" y="388764"/>
                    </a:cubicBezTo>
                    <a:cubicBezTo>
                      <a:pt x="799669" y="398967"/>
                      <a:pt x="727740" y="413806"/>
                      <a:pt x="653802" y="412363"/>
                    </a:cubicBezTo>
                    <a:cubicBezTo>
                      <a:pt x="526740" y="410096"/>
                      <a:pt x="432552" y="359344"/>
                      <a:pt x="373453" y="245112"/>
                    </a:cubicBezTo>
                    <a:cubicBezTo>
                      <a:pt x="339447" y="184673"/>
                      <a:pt x="311365" y="117742"/>
                      <a:pt x="255976" y="77295"/>
                    </a:cubicBezTo>
                    <a:cubicBezTo>
                      <a:pt x="136695" y="-6794"/>
                      <a:pt x="-980" y="132890"/>
                      <a:pt x="85737" y="251707"/>
                    </a:cubicBezTo>
                    <a:cubicBezTo>
                      <a:pt x="148597" y="339043"/>
                      <a:pt x="263395" y="370731"/>
                      <a:pt x="334036" y="454253"/>
                    </a:cubicBezTo>
                    <a:cubicBezTo>
                      <a:pt x="360469" y="483622"/>
                      <a:pt x="382728" y="516753"/>
                      <a:pt x="399989" y="552460"/>
                    </a:cubicBezTo>
                    <a:cubicBezTo>
                      <a:pt x="416322" y="583839"/>
                      <a:pt x="426112" y="625007"/>
                      <a:pt x="438375" y="655716"/>
                    </a:cubicBezTo>
                    <a:cubicBezTo>
                      <a:pt x="450123" y="684107"/>
                      <a:pt x="468414" y="698225"/>
                      <a:pt x="495053" y="713373"/>
                    </a:cubicBezTo>
                    <a:cubicBezTo>
                      <a:pt x="636850" y="784478"/>
                      <a:pt x="781842" y="814723"/>
                      <a:pt x="864591" y="967856"/>
                    </a:cubicBezTo>
                    <a:cubicBezTo>
                      <a:pt x="921939" y="1069979"/>
                      <a:pt x="938117" y="1175245"/>
                      <a:pt x="980935" y="1276595"/>
                    </a:cubicBezTo>
                    <a:cubicBezTo>
                      <a:pt x="1004997" y="1334406"/>
                      <a:pt x="1039519" y="1386498"/>
                      <a:pt x="1093621" y="1420607"/>
                    </a:cubicBezTo>
                    <a:cubicBezTo>
                      <a:pt x="1174360" y="1473112"/>
                      <a:pt x="1272258" y="1481665"/>
                      <a:pt x="1368301" y="1465950"/>
                    </a:cubicBezTo>
                    <a:cubicBezTo>
                      <a:pt x="1398804" y="1460952"/>
                      <a:pt x="1427555" y="1481613"/>
                      <a:pt x="1432553" y="1512065"/>
                    </a:cubicBezTo>
                    <a:cubicBezTo>
                      <a:pt x="1437602" y="1542825"/>
                      <a:pt x="1416374" y="1571886"/>
                      <a:pt x="1385511" y="1576420"/>
                    </a:cubicBezTo>
                    <a:cubicBezTo>
                      <a:pt x="1308017" y="1587807"/>
                      <a:pt x="1225525" y="1586570"/>
                      <a:pt x="1146537" y="1562405"/>
                    </a:cubicBezTo>
                    <a:cubicBezTo>
                      <a:pt x="967332" y="1507582"/>
                      <a:pt x="894991" y="1374029"/>
                      <a:pt x="851607" y="1207499"/>
                    </a:cubicBezTo>
                    <a:cubicBezTo>
                      <a:pt x="832439" y="1140104"/>
                      <a:pt x="815281" y="1072916"/>
                      <a:pt x="783542" y="1012374"/>
                    </a:cubicBezTo>
                    <a:cubicBezTo>
                      <a:pt x="737994" y="919010"/>
                      <a:pt x="647206" y="873616"/>
                      <a:pt x="555955" y="832808"/>
                    </a:cubicBezTo>
                    <a:cubicBezTo>
                      <a:pt x="484696" y="799111"/>
                      <a:pt x="396330" y="766650"/>
                      <a:pt x="367116" y="684725"/>
                    </a:cubicBezTo>
                    <a:cubicBezTo>
                      <a:pt x="353152" y="647936"/>
                      <a:pt x="348824" y="617279"/>
                      <a:pt x="333057" y="583736"/>
                    </a:cubicBezTo>
                    <a:cubicBezTo>
                      <a:pt x="305801" y="522369"/>
                      <a:pt x="262262" y="473214"/>
                      <a:pt x="206408" y="434416"/>
                    </a:cubicBezTo>
                    <a:cubicBezTo>
                      <a:pt x="114333" y="372019"/>
                      <a:pt x="-7472" y="294731"/>
                      <a:pt x="359" y="165145"/>
                    </a:cubicBezTo>
                    <a:cubicBezTo>
                      <a:pt x="10201" y="23193"/>
                      <a:pt x="173587" y="-49509"/>
                      <a:pt x="285191" y="37878"/>
                    </a:cubicBezTo>
                    <a:cubicBezTo>
                      <a:pt x="377060" y="107076"/>
                      <a:pt x="392724" y="229861"/>
                      <a:pt x="468981" y="308231"/>
                    </a:cubicBezTo>
                    <a:cubicBezTo>
                      <a:pt x="517260" y="356149"/>
                      <a:pt x="587592" y="375522"/>
                      <a:pt x="654987" y="378820"/>
                    </a:cubicBezTo>
                    <a:cubicBezTo>
                      <a:pt x="725988" y="382221"/>
                      <a:pt x="797248" y="369546"/>
                      <a:pt x="868352" y="361611"/>
                    </a:cubicBezTo>
                    <a:cubicBezTo>
                      <a:pt x="977122" y="349039"/>
                      <a:pt x="1088210" y="352800"/>
                      <a:pt x="1195692" y="373152"/>
                    </a:cubicBezTo>
                    <a:cubicBezTo>
                      <a:pt x="1206718" y="375626"/>
                      <a:pt x="1204606" y="392371"/>
                      <a:pt x="1192600" y="390929"/>
                    </a:cubicBezTo>
                    <a:lnTo>
                      <a:pt x="1192600" y="390929"/>
                    </a:lnTo>
                    <a:close/>
                  </a:path>
                </a:pathLst>
              </a:custGeom>
              <a:solidFill>
                <a:srgbClr val="FFE3D2">
                  <a:alpha val="459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26"/>
              <p:cNvSpPr/>
              <p:nvPr/>
            </p:nvSpPr>
            <p:spPr>
              <a:xfrm rot="351003">
                <a:off x="7819671" y="573504"/>
                <a:ext cx="1688255" cy="1723639"/>
              </a:xfrm>
              <a:custGeom>
                <a:avLst/>
                <a:gdLst/>
                <a:ahLst/>
                <a:cxnLst/>
                <a:rect l="l" t="t" r="r" b="b"/>
                <a:pathLst>
                  <a:path w="917739" h="936974" extrusionOk="0">
                    <a:moveTo>
                      <a:pt x="886155" y="936919"/>
                    </a:moveTo>
                    <a:cubicBezTo>
                      <a:pt x="744358" y="938671"/>
                      <a:pt x="591998" y="899048"/>
                      <a:pt x="515483" y="768432"/>
                    </a:cubicBezTo>
                    <a:cubicBezTo>
                      <a:pt x="448088" y="653067"/>
                      <a:pt x="431446" y="513537"/>
                      <a:pt x="360547" y="404046"/>
                    </a:cubicBezTo>
                    <a:cubicBezTo>
                      <a:pt x="311856" y="324543"/>
                      <a:pt x="253529" y="288784"/>
                      <a:pt x="164545" y="261167"/>
                    </a:cubicBezTo>
                    <a:cubicBezTo>
                      <a:pt x="122810" y="246327"/>
                      <a:pt x="77416" y="228603"/>
                      <a:pt x="41967" y="193153"/>
                    </a:cubicBezTo>
                    <a:cubicBezTo>
                      <a:pt x="-4354" y="149769"/>
                      <a:pt x="-20121" y="61764"/>
                      <a:pt x="35165" y="18122"/>
                    </a:cubicBezTo>
                    <a:cubicBezTo>
                      <a:pt x="68657" y="-6661"/>
                      <a:pt x="122037" y="-8207"/>
                      <a:pt x="149345" y="27191"/>
                    </a:cubicBezTo>
                    <a:cubicBezTo>
                      <a:pt x="164751" y="48213"/>
                      <a:pt x="164751" y="72275"/>
                      <a:pt x="172789" y="93246"/>
                    </a:cubicBezTo>
                    <a:cubicBezTo>
                      <a:pt x="178972" y="109477"/>
                      <a:pt x="192781" y="123079"/>
                      <a:pt x="209887" y="130550"/>
                    </a:cubicBezTo>
                    <a:cubicBezTo>
                      <a:pt x="295831" y="165948"/>
                      <a:pt x="365545" y="90206"/>
                      <a:pt x="442575" y="59600"/>
                    </a:cubicBezTo>
                    <a:cubicBezTo>
                      <a:pt x="527849" y="24666"/>
                      <a:pt x="627963" y="31725"/>
                      <a:pt x="706744" y="77840"/>
                    </a:cubicBezTo>
                    <a:cubicBezTo>
                      <a:pt x="711021" y="80365"/>
                      <a:pt x="712464" y="85878"/>
                      <a:pt x="709991" y="90155"/>
                    </a:cubicBezTo>
                    <a:cubicBezTo>
                      <a:pt x="707517" y="94380"/>
                      <a:pt x="702107" y="95822"/>
                      <a:pt x="697831" y="93452"/>
                    </a:cubicBezTo>
                    <a:cubicBezTo>
                      <a:pt x="623222" y="51974"/>
                      <a:pt x="529240" y="47955"/>
                      <a:pt x="452056" y="81859"/>
                    </a:cubicBezTo>
                    <a:cubicBezTo>
                      <a:pt x="413309" y="98553"/>
                      <a:pt x="378426" y="125810"/>
                      <a:pt x="337309" y="146317"/>
                    </a:cubicBezTo>
                    <a:cubicBezTo>
                      <a:pt x="294698" y="168524"/>
                      <a:pt x="243842" y="177696"/>
                      <a:pt x="197727" y="158425"/>
                    </a:cubicBezTo>
                    <a:cubicBezTo>
                      <a:pt x="174387" y="148739"/>
                      <a:pt x="153416" y="130138"/>
                      <a:pt x="143162" y="105200"/>
                    </a:cubicBezTo>
                    <a:cubicBezTo>
                      <a:pt x="134506" y="85672"/>
                      <a:pt x="133836" y="62640"/>
                      <a:pt x="122604" y="47389"/>
                    </a:cubicBezTo>
                    <a:cubicBezTo>
                      <a:pt x="109825" y="29870"/>
                      <a:pt x="74015" y="31983"/>
                      <a:pt x="56961" y="46564"/>
                    </a:cubicBezTo>
                    <a:cubicBezTo>
                      <a:pt x="36660" y="63825"/>
                      <a:pt x="33877" y="92473"/>
                      <a:pt x="40936" y="117978"/>
                    </a:cubicBezTo>
                    <a:cubicBezTo>
                      <a:pt x="76437" y="223450"/>
                      <a:pt x="225706" y="214485"/>
                      <a:pt x="304900" y="275697"/>
                    </a:cubicBezTo>
                    <a:cubicBezTo>
                      <a:pt x="382909" y="329231"/>
                      <a:pt x="429178" y="414815"/>
                      <a:pt x="464422" y="498955"/>
                    </a:cubicBezTo>
                    <a:cubicBezTo>
                      <a:pt x="499047" y="577686"/>
                      <a:pt x="519141" y="666258"/>
                      <a:pt x="563968" y="737981"/>
                    </a:cubicBezTo>
                    <a:cubicBezTo>
                      <a:pt x="630075" y="848090"/>
                      <a:pt x="764813" y="876429"/>
                      <a:pt x="885382" y="872925"/>
                    </a:cubicBezTo>
                    <a:cubicBezTo>
                      <a:pt x="927633" y="872925"/>
                      <a:pt x="929179" y="935580"/>
                      <a:pt x="886052" y="936919"/>
                    </a:cubicBezTo>
                    <a:lnTo>
                      <a:pt x="886052" y="936919"/>
                    </a:lnTo>
                    <a:close/>
                  </a:path>
                </a:pathLst>
              </a:custGeom>
              <a:solidFill>
                <a:srgbClr val="FFE3D2">
                  <a:alpha val="459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49" name="Google Shape;249;p26"/>
          <p:cNvPicPr preferRelativeResize="0"/>
          <p:nvPr/>
        </p:nvPicPr>
        <p:blipFill rotWithShape="1">
          <a:blip r:embed="rId2">
            <a:alphaModFix/>
          </a:blip>
          <a:srcRect l="43794" t="190" r="196" b="23549"/>
          <a:stretch/>
        </p:blipFill>
        <p:spPr>
          <a:xfrm rot="-5400000">
            <a:off x="6118136" y="2118836"/>
            <a:ext cx="5145902" cy="90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oogle Shape;330;p32"/>
          <p:cNvGrpSpPr/>
          <p:nvPr/>
        </p:nvGrpSpPr>
        <p:grpSpPr>
          <a:xfrm>
            <a:off x="0" y="-2096263"/>
            <a:ext cx="10325091" cy="7344026"/>
            <a:chOff x="0" y="-2096263"/>
            <a:chExt cx="10325091" cy="7344026"/>
          </a:xfrm>
        </p:grpSpPr>
        <p:sp>
          <p:nvSpPr>
            <p:cNvPr id="331" name="Google Shape;331;p32"/>
            <p:cNvSpPr/>
            <p:nvPr/>
          </p:nvSpPr>
          <p:spPr>
            <a:xfrm>
              <a:off x="0" y="2009050"/>
              <a:ext cx="3340905" cy="3238713"/>
            </a:xfrm>
            <a:custGeom>
              <a:avLst/>
              <a:gdLst/>
              <a:ahLst/>
              <a:cxnLst/>
              <a:rect l="l" t="t" r="r" b="b"/>
              <a:pathLst>
                <a:path w="263167" h="255067" extrusionOk="0">
                  <a:moveTo>
                    <a:pt x="123394" y="139614"/>
                  </a:moveTo>
                  <a:cubicBezTo>
                    <a:pt x="88329" y="122134"/>
                    <a:pt x="157516" y="112931"/>
                    <a:pt x="121200" y="93686"/>
                  </a:cubicBezTo>
                  <a:cubicBezTo>
                    <a:pt x="112950" y="89309"/>
                    <a:pt x="101060" y="93500"/>
                    <a:pt x="98437" y="102263"/>
                  </a:cubicBezTo>
                  <a:cubicBezTo>
                    <a:pt x="97354" y="105903"/>
                    <a:pt x="97718" y="109804"/>
                    <a:pt x="96888" y="113500"/>
                  </a:cubicBezTo>
                  <a:cubicBezTo>
                    <a:pt x="94853" y="122535"/>
                    <a:pt x="84764" y="129087"/>
                    <a:pt x="75384" y="127472"/>
                  </a:cubicBezTo>
                  <a:cubicBezTo>
                    <a:pt x="64259" y="125550"/>
                    <a:pt x="57250" y="114247"/>
                    <a:pt x="55644" y="103383"/>
                  </a:cubicBezTo>
                  <a:cubicBezTo>
                    <a:pt x="54039" y="92519"/>
                    <a:pt x="56317" y="81488"/>
                    <a:pt x="56101" y="70521"/>
                  </a:cubicBezTo>
                  <a:cubicBezTo>
                    <a:pt x="55495" y="38705"/>
                    <a:pt x="31555" y="8614"/>
                    <a:pt x="0" y="0"/>
                  </a:cubicBezTo>
                  <a:lnTo>
                    <a:pt x="0" y="253712"/>
                  </a:lnTo>
                  <a:cubicBezTo>
                    <a:pt x="15773" y="253712"/>
                    <a:pt x="29801" y="241131"/>
                    <a:pt x="35569" y="226879"/>
                  </a:cubicBezTo>
                  <a:cubicBezTo>
                    <a:pt x="41327" y="212628"/>
                    <a:pt x="42568" y="196902"/>
                    <a:pt x="48859" y="182865"/>
                  </a:cubicBezTo>
                  <a:cubicBezTo>
                    <a:pt x="55140" y="168828"/>
                    <a:pt x="69224" y="155985"/>
                    <a:pt x="84801" y="158384"/>
                  </a:cubicBezTo>
                  <a:cubicBezTo>
                    <a:pt x="104429" y="161398"/>
                    <a:pt x="111858" y="184134"/>
                    <a:pt x="120249" y="201615"/>
                  </a:cubicBezTo>
                  <a:cubicBezTo>
                    <a:pt x="130664" y="223296"/>
                    <a:pt x="148920" y="241934"/>
                    <a:pt x="171982" y="250380"/>
                  </a:cubicBezTo>
                  <a:cubicBezTo>
                    <a:pt x="195044" y="258827"/>
                    <a:pt x="222848" y="255990"/>
                    <a:pt x="241887" y="240795"/>
                  </a:cubicBezTo>
                  <a:cubicBezTo>
                    <a:pt x="260927" y="225601"/>
                    <a:pt x="269038" y="197779"/>
                    <a:pt x="258528" y="176135"/>
                  </a:cubicBezTo>
                  <a:cubicBezTo>
                    <a:pt x="248019" y="154492"/>
                    <a:pt x="218349" y="142956"/>
                    <a:pt x="196351" y="153736"/>
                  </a:cubicBezTo>
                  <a:cubicBezTo>
                    <a:pt x="183518" y="160026"/>
                    <a:pt x="143460" y="186775"/>
                    <a:pt x="129087" y="186542"/>
                  </a:cubicBezTo>
                  <a:cubicBezTo>
                    <a:pt x="94778" y="185973"/>
                    <a:pt x="146540" y="151160"/>
                    <a:pt x="123403" y="139624"/>
                  </a:cubicBezTo>
                  <a:close/>
                </a:path>
              </a:pathLst>
            </a:custGeom>
            <a:solidFill>
              <a:srgbClr val="FFE3D2">
                <a:alpha val="459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2" name="Google Shape;332;p32"/>
            <p:cNvGrpSpPr/>
            <p:nvPr/>
          </p:nvGrpSpPr>
          <p:grpSpPr>
            <a:xfrm>
              <a:off x="6393562" y="-2096263"/>
              <a:ext cx="3931529" cy="4263439"/>
              <a:chOff x="6766890" y="-432076"/>
              <a:chExt cx="2919814" cy="3166312"/>
            </a:xfrm>
          </p:grpSpPr>
          <p:sp>
            <p:nvSpPr>
              <p:cNvPr id="333" name="Google Shape;333;p32"/>
              <p:cNvSpPr/>
              <p:nvPr/>
            </p:nvSpPr>
            <p:spPr>
              <a:xfrm rot="351003">
                <a:off x="6908466" y="-305289"/>
                <a:ext cx="2636663" cy="2912738"/>
              </a:xfrm>
              <a:custGeom>
                <a:avLst/>
                <a:gdLst/>
                <a:ahLst/>
                <a:cxnLst/>
                <a:rect l="l" t="t" r="r" b="b"/>
                <a:pathLst>
                  <a:path w="1433296" h="1583371" extrusionOk="0">
                    <a:moveTo>
                      <a:pt x="1192652" y="390929"/>
                    </a:moveTo>
                    <a:cubicBezTo>
                      <a:pt x="1086407" y="374028"/>
                      <a:pt x="978153" y="373410"/>
                      <a:pt x="871805" y="388764"/>
                    </a:cubicBezTo>
                    <a:cubicBezTo>
                      <a:pt x="799669" y="398967"/>
                      <a:pt x="727740" y="413806"/>
                      <a:pt x="653802" y="412363"/>
                    </a:cubicBezTo>
                    <a:cubicBezTo>
                      <a:pt x="526740" y="410096"/>
                      <a:pt x="432552" y="359344"/>
                      <a:pt x="373453" y="245112"/>
                    </a:cubicBezTo>
                    <a:cubicBezTo>
                      <a:pt x="339447" y="184673"/>
                      <a:pt x="311365" y="117742"/>
                      <a:pt x="255976" y="77295"/>
                    </a:cubicBezTo>
                    <a:cubicBezTo>
                      <a:pt x="136695" y="-6794"/>
                      <a:pt x="-980" y="132890"/>
                      <a:pt x="85737" y="251707"/>
                    </a:cubicBezTo>
                    <a:cubicBezTo>
                      <a:pt x="148597" y="339043"/>
                      <a:pt x="263395" y="370731"/>
                      <a:pt x="334036" y="454253"/>
                    </a:cubicBezTo>
                    <a:cubicBezTo>
                      <a:pt x="360469" y="483622"/>
                      <a:pt x="382728" y="516753"/>
                      <a:pt x="399989" y="552460"/>
                    </a:cubicBezTo>
                    <a:cubicBezTo>
                      <a:pt x="416322" y="583839"/>
                      <a:pt x="426112" y="625007"/>
                      <a:pt x="438375" y="655716"/>
                    </a:cubicBezTo>
                    <a:cubicBezTo>
                      <a:pt x="450123" y="684107"/>
                      <a:pt x="468414" y="698225"/>
                      <a:pt x="495053" y="713373"/>
                    </a:cubicBezTo>
                    <a:cubicBezTo>
                      <a:pt x="636850" y="784478"/>
                      <a:pt x="781842" y="814723"/>
                      <a:pt x="864591" y="967856"/>
                    </a:cubicBezTo>
                    <a:cubicBezTo>
                      <a:pt x="921939" y="1069979"/>
                      <a:pt x="938117" y="1175245"/>
                      <a:pt x="980935" y="1276595"/>
                    </a:cubicBezTo>
                    <a:cubicBezTo>
                      <a:pt x="1004997" y="1334406"/>
                      <a:pt x="1039519" y="1386498"/>
                      <a:pt x="1093621" y="1420607"/>
                    </a:cubicBezTo>
                    <a:cubicBezTo>
                      <a:pt x="1174360" y="1473112"/>
                      <a:pt x="1272258" y="1481665"/>
                      <a:pt x="1368301" y="1465950"/>
                    </a:cubicBezTo>
                    <a:cubicBezTo>
                      <a:pt x="1398804" y="1460952"/>
                      <a:pt x="1427555" y="1481613"/>
                      <a:pt x="1432553" y="1512065"/>
                    </a:cubicBezTo>
                    <a:cubicBezTo>
                      <a:pt x="1437602" y="1542825"/>
                      <a:pt x="1416374" y="1571886"/>
                      <a:pt x="1385511" y="1576420"/>
                    </a:cubicBezTo>
                    <a:cubicBezTo>
                      <a:pt x="1308017" y="1587807"/>
                      <a:pt x="1225525" y="1586570"/>
                      <a:pt x="1146537" y="1562405"/>
                    </a:cubicBezTo>
                    <a:cubicBezTo>
                      <a:pt x="967332" y="1507582"/>
                      <a:pt x="894991" y="1374029"/>
                      <a:pt x="851607" y="1207499"/>
                    </a:cubicBezTo>
                    <a:cubicBezTo>
                      <a:pt x="832439" y="1140104"/>
                      <a:pt x="815281" y="1072916"/>
                      <a:pt x="783542" y="1012374"/>
                    </a:cubicBezTo>
                    <a:cubicBezTo>
                      <a:pt x="737994" y="919010"/>
                      <a:pt x="647206" y="873616"/>
                      <a:pt x="555955" y="832808"/>
                    </a:cubicBezTo>
                    <a:cubicBezTo>
                      <a:pt x="484696" y="799111"/>
                      <a:pt x="396330" y="766650"/>
                      <a:pt x="367116" y="684725"/>
                    </a:cubicBezTo>
                    <a:cubicBezTo>
                      <a:pt x="353152" y="647936"/>
                      <a:pt x="348824" y="617279"/>
                      <a:pt x="333057" y="583736"/>
                    </a:cubicBezTo>
                    <a:cubicBezTo>
                      <a:pt x="305801" y="522369"/>
                      <a:pt x="262262" y="473214"/>
                      <a:pt x="206408" y="434416"/>
                    </a:cubicBezTo>
                    <a:cubicBezTo>
                      <a:pt x="114333" y="372019"/>
                      <a:pt x="-7472" y="294731"/>
                      <a:pt x="359" y="165145"/>
                    </a:cubicBezTo>
                    <a:cubicBezTo>
                      <a:pt x="10201" y="23193"/>
                      <a:pt x="173587" y="-49509"/>
                      <a:pt x="285191" y="37878"/>
                    </a:cubicBezTo>
                    <a:cubicBezTo>
                      <a:pt x="377060" y="107076"/>
                      <a:pt x="392724" y="229861"/>
                      <a:pt x="468981" y="308231"/>
                    </a:cubicBezTo>
                    <a:cubicBezTo>
                      <a:pt x="517260" y="356149"/>
                      <a:pt x="587592" y="375522"/>
                      <a:pt x="654987" y="378820"/>
                    </a:cubicBezTo>
                    <a:cubicBezTo>
                      <a:pt x="725988" y="382221"/>
                      <a:pt x="797248" y="369546"/>
                      <a:pt x="868352" y="361611"/>
                    </a:cubicBezTo>
                    <a:cubicBezTo>
                      <a:pt x="977122" y="349039"/>
                      <a:pt x="1088210" y="352800"/>
                      <a:pt x="1195692" y="373152"/>
                    </a:cubicBezTo>
                    <a:cubicBezTo>
                      <a:pt x="1206718" y="375626"/>
                      <a:pt x="1204606" y="392371"/>
                      <a:pt x="1192600" y="390929"/>
                    </a:cubicBezTo>
                    <a:lnTo>
                      <a:pt x="1192600" y="390929"/>
                    </a:lnTo>
                    <a:close/>
                  </a:path>
                </a:pathLst>
              </a:custGeom>
              <a:solidFill>
                <a:srgbClr val="FFE3D2">
                  <a:alpha val="459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32"/>
              <p:cNvSpPr/>
              <p:nvPr/>
            </p:nvSpPr>
            <p:spPr>
              <a:xfrm rot="351003">
                <a:off x="7819671" y="573504"/>
                <a:ext cx="1688255" cy="1723639"/>
              </a:xfrm>
              <a:custGeom>
                <a:avLst/>
                <a:gdLst/>
                <a:ahLst/>
                <a:cxnLst/>
                <a:rect l="l" t="t" r="r" b="b"/>
                <a:pathLst>
                  <a:path w="917739" h="936974" extrusionOk="0">
                    <a:moveTo>
                      <a:pt x="886155" y="936919"/>
                    </a:moveTo>
                    <a:cubicBezTo>
                      <a:pt x="744358" y="938671"/>
                      <a:pt x="591998" y="899048"/>
                      <a:pt x="515483" y="768432"/>
                    </a:cubicBezTo>
                    <a:cubicBezTo>
                      <a:pt x="448088" y="653067"/>
                      <a:pt x="431446" y="513537"/>
                      <a:pt x="360547" y="404046"/>
                    </a:cubicBezTo>
                    <a:cubicBezTo>
                      <a:pt x="311856" y="324543"/>
                      <a:pt x="253529" y="288784"/>
                      <a:pt x="164545" y="261167"/>
                    </a:cubicBezTo>
                    <a:cubicBezTo>
                      <a:pt x="122810" y="246327"/>
                      <a:pt x="77416" y="228603"/>
                      <a:pt x="41967" y="193153"/>
                    </a:cubicBezTo>
                    <a:cubicBezTo>
                      <a:pt x="-4354" y="149769"/>
                      <a:pt x="-20121" y="61764"/>
                      <a:pt x="35165" y="18122"/>
                    </a:cubicBezTo>
                    <a:cubicBezTo>
                      <a:pt x="68657" y="-6661"/>
                      <a:pt x="122037" y="-8207"/>
                      <a:pt x="149345" y="27191"/>
                    </a:cubicBezTo>
                    <a:cubicBezTo>
                      <a:pt x="164751" y="48213"/>
                      <a:pt x="164751" y="72275"/>
                      <a:pt x="172789" y="93246"/>
                    </a:cubicBezTo>
                    <a:cubicBezTo>
                      <a:pt x="178972" y="109477"/>
                      <a:pt x="192781" y="123079"/>
                      <a:pt x="209887" y="130550"/>
                    </a:cubicBezTo>
                    <a:cubicBezTo>
                      <a:pt x="295831" y="165948"/>
                      <a:pt x="365545" y="90206"/>
                      <a:pt x="442575" y="59600"/>
                    </a:cubicBezTo>
                    <a:cubicBezTo>
                      <a:pt x="527849" y="24666"/>
                      <a:pt x="627963" y="31725"/>
                      <a:pt x="706744" y="77840"/>
                    </a:cubicBezTo>
                    <a:cubicBezTo>
                      <a:pt x="711021" y="80365"/>
                      <a:pt x="712464" y="85878"/>
                      <a:pt x="709991" y="90155"/>
                    </a:cubicBezTo>
                    <a:cubicBezTo>
                      <a:pt x="707517" y="94380"/>
                      <a:pt x="702107" y="95822"/>
                      <a:pt x="697831" y="93452"/>
                    </a:cubicBezTo>
                    <a:cubicBezTo>
                      <a:pt x="623222" y="51974"/>
                      <a:pt x="529240" y="47955"/>
                      <a:pt x="452056" y="81859"/>
                    </a:cubicBezTo>
                    <a:cubicBezTo>
                      <a:pt x="413309" y="98553"/>
                      <a:pt x="378426" y="125810"/>
                      <a:pt x="337309" y="146317"/>
                    </a:cubicBezTo>
                    <a:cubicBezTo>
                      <a:pt x="294698" y="168524"/>
                      <a:pt x="243842" y="177696"/>
                      <a:pt x="197727" y="158425"/>
                    </a:cubicBezTo>
                    <a:cubicBezTo>
                      <a:pt x="174387" y="148739"/>
                      <a:pt x="153416" y="130138"/>
                      <a:pt x="143162" y="105200"/>
                    </a:cubicBezTo>
                    <a:cubicBezTo>
                      <a:pt x="134506" y="85672"/>
                      <a:pt x="133836" y="62640"/>
                      <a:pt x="122604" y="47389"/>
                    </a:cubicBezTo>
                    <a:cubicBezTo>
                      <a:pt x="109825" y="29870"/>
                      <a:pt x="74015" y="31983"/>
                      <a:pt x="56961" y="46564"/>
                    </a:cubicBezTo>
                    <a:cubicBezTo>
                      <a:pt x="36660" y="63825"/>
                      <a:pt x="33877" y="92473"/>
                      <a:pt x="40936" y="117978"/>
                    </a:cubicBezTo>
                    <a:cubicBezTo>
                      <a:pt x="76437" y="223450"/>
                      <a:pt x="225706" y="214485"/>
                      <a:pt x="304900" y="275697"/>
                    </a:cubicBezTo>
                    <a:cubicBezTo>
                      <a:pt x="382909" y="329231"/>
                      <a:pt x="429178" y="414815"/>
                      <a:pt x="464422" y="498955"/>
                    </a:cubicBezTo>
                    <a:cubicBezTo>
                      <a:pt x="499047" y="577686"/>
                      <a:pt x="519141" y="666258"/>
                      <a:pt x="563968" y="737981"/>
                    </a:cubicBezTo>
                    <a:cubicBezTo>
                      <a:pt x="630075" y="848090"/>
                      <a:pt x="764813" y="876429"/>
                      <a:pt x="885382" y="872925"/>
                    </a:cubicBezTo>
                    <a:cubicBezTo>
                      <a:pt x="927633" y="872925"/>
                      <a:pt x="929179" y="935580"/>
                      <a:pt x="886052" y="936919"/>
                    </a:cubicBezTo>
                    <a:lnTo>
                      <a:pt x="886052" y="936919"/>
                    </a:lnTo>
                    <a:close/>
                  </a:path>
                </a:pathLst>
              </a:custGeom>
              <a:solidFill>
                <a:srgbClr val="FFE3D2">
                  <a:alpha val="459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32"/>
              <p:cNvSpPr/>
              <p:nvPr/>
            </p:nvSpPr>
            <p:spPr>
              <a:xfrm rot="351003">
                <a:off x="8704807" y="889399"/>
                <a:ext cx="494356" cy="1080623"/>
              </a:xfrm>
              <a:custGeom>
                <a:avLst/>
                <a:gdLst/>
                <a:ahLst/>
                <a:cxnLst/>
                <a:rect l="l" t="t" r="r" b="b"/>
                <a:pathLst>
                  <a:path w="268733" h="587429" extrusionOk="0">
                    <a:moveTo>
                      <a:pt x="218084" y="29102"/>
                    </a:moveTo>
                    <a:cubicBezTo>
                      <a:pt x="177483" y="-5419"/>
                      <a:pt x="114055" y="-9747"/>
                      <a:pt x="69074" y="18901"/>
                    </a:cubicBezTo>
                    <a:cubicBezTo>
                      <a:pt x="27647" y="45333"/>
                      <a:pt x="4873" y="94746"/>
                      <a:pt x="803" y="143694"/>
                    </a:cubicBezTo>
                    <a:cubicBezTo>
                      <a:pt x="-3319" y="192643"/>
                      <a:pt x="8995" y="241541"/>
                      <a:pt x="24865" y="288016"/>
                    </a:cubicBezTo>
                    <a:cubicBezTo>
                      <a:pt x="46351" y="350826"/>
                      <a:pt x="74896" y="411677"/>
                      <a:pt x="115034" y="464542"/>
                    </a:cubicBezTo>
                    <a:cubicBezTo>
                      <a:pt x="155172" y="517355"/>
                      <a:pt x="207419" y="561976"/>
                      <a:pt x="268734" y="587429"/>
                    </a:cubicBezTo>
                  </a:path>
                </a:pathLst>
              </a:custGeom>
              <a:solidFill>
                <a:srgbClr val="FFE3D2">
                  <a:alpha val="459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336" name="Google Shape;336;p32"/>
          <p:cNvPicPr preferRelativeResize="0"/>
          <p:nvPr/>
        </p:nvPicPr>
        <p:blipFill rotWithShape="1">
          <a:blip r:embed="rId2">
            <a:alphaModFix/>
          </a:blip>
          <a:srcRect b="23442"/>
          <a:stretch/>
        </p:blipFill>
        <p:spPr>
          <a:xfrm>
            <a:off x="0" y="4237675"/>
            <a:ext cx="9143997" cy="90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oogle Shape;338;p33"/>
          <p:cNvGrpSpPr/>
          <p:nvPr/>
        </p:nvGrpSpPr>
        <p:grpSpPr>
          <a:xfrm>
            <a:off x="5721266" y="-2895368"/>
            <a:ext cx="5764798" cy="8052966"/>
            <a:chOff x="5721266" y="-2895368"/>
            <a:chExt cx="5764798" cy="8052966"/>
          </a:xfrm>
        </p:grpSpPr>
        <p:sp>
          <p:nvSpPr>
            <p:cNvPr id="339" name="Google Shape;339;p33"/>
            <p:cNvSpPr/>
            <p:nvPr/>
          </p:nvSpPr>
          <p:spPr>
            <a:xfrm rot="-5400000">
              <a:off x="5853864" y="1867471"/>
              <a:ext cx="3340905" cy="3239351"/>
            </a:xfrm>
            <a:custGeom>
              <a:avLst/>
              <a:gdLst/>
              <a:ahLst/>
              <a:cxnLst/>
              <a:rect l="l" t="t" r="r" b="b"/>
              <a:pathLst>
                <a:path w="263167" h="255067" extrusionOk="0">
                  <a:moveTo>
                    <a:pt x="123394" y="139614"/>
                  </a:moveTo>
                  <a:cubicBezTo>
                    <a:pt x="88329" y="122134"/>
                    <a:pt x="157516" y="112931"/>
                    <a:pt x="121200" y="93686"/>
                  </a:cubicBezTo>
                  <a:cubicBezTo>
                    <a:pt x="112950" y="89309"/>
                    <a:pt x="101060" y="93500"/>
                    <a:pt x="98437" y="102263"/>
                  </a:cubicBezTo>
                  <a:cubicBezTo>
                    <a:pt x="97354" y="105903"/>
                    <a:pt x="97718" y="109804"/>
                    <a:pt x="96888" y="113500"/>
                  </a:cubicBezTo>
                  <a:cubicBezTo>
                    <a:pt x="94853" y="122535"/>
                    <a:pt x="84764" y="129087"/>
                    <a:pt x="75384" y="127472"/>
                  </a:cubicBezTo>
                  <a:cubicBezTo>
                    <a:pt x="64259" y="125550"/>
                    <a:pt x="57250" y="114247"/>
                    <a:pt x="55644" y="103383"/>
                  </a:cubicBezTo>
                  <a:cubicBezTo>
                    <a:pt x="54039" y="92519"/>
                    <a:pt x="56317" y="81488"/>
                    <a:pt x="56101" y="70521"/>
                  </a:cubicBezTo>
                  <a:cubicBezTo>
                    <a:pt x="55495" y="38705"/>
                    <a:pt x="31555" y="8614"/>
                    <a:pt x="0" y="0"/>
                  </a:cubicBezTo>
                  <a:lnTo>
                    <a:pt x="0" y="253712"/>
                  </a:lnTo>
                  <a:cubicBezTo>
                    <a:pt x="15773" y="253712"/>
                    <a:pt x="29801" y="241131"/>
                    <a:pt x="35569" y="226879"/>
                  </a:cubicBezTo>
                  <a:cubicBezTo>
                    <a:pt x="41327" y="212628"/>
                    <a:pt x="42568" y="196902"/>
                    <a:pt x="48859" y="182865"/>
                  </a:cubicBezTo>
                  <a:cubicBezTo>
                    <a:pt x="55140" y="168828"/>
                    <a:pt x="69224" y="155985"/>
                    <a:pt x="84801" y="158384"/>
                  </a:cubicBezTo>
                  <a:cubicBezTo>
                    <a:pt x="104429" y="161398"/>
                    <a:pt x="111858" y="184134"/>
                    <a:pt x="120249" y="201615"/>
                  </a:cubicBezTo>
                  <a:cubicBezTo>
                    <a:pt x="130664" y="223296"/>
                    <a:pt x="148920" y="241934"/>
                    <a:pt x="171982" y="250380"/>
                  </a:cubicBezTo>
                  <a:cubicBezTo>
                    <a:pt x="195044" y="258827"/>
                    <a:pt x="222848" y="255990"/>
                    <a:pt x="241887" y="240795"/>
                  </a:cubicBezTo>
                  <a:cubicBezTo>
                    <a:pt x="260927" y="225601"/>
                    <a:pt x="269038" y="197779"/>
                    <a:pt x="258528" y="176135"/>
                  </a:cubicBezTo>
                  <a:cubicBezTo>
                    <a:pt x="248019" y="154492"/>
                    <a:pt x="218349" y="142956"/>
                    <a:pt x="196351" y="153736"/>
                  </a:cubicBezTo>
                  <a:cubicBezTo>
                    <a:pt x="183518" y="160026"/>
                    <a:pt x="143460" y="186775"/>
                    <a:pt x="129087" y="186542"/>
                  </a:cubicBezTo>
                  <a:cubicBezTo>
                    <a:pt x="94778" y="185973"/>
                    <a:pt x="146540" y="151160"/>
                    <a:pt x="123403" y="139624"/>
                  </a:cubicBezTo>
                  <a:close/>
                </a:path>
              </a:pathLst>
            </a:custGeom>
            <a:solidFill>
              <a:srgbClr val="FFE3D2">
                <a:alpha val="459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33"/>
            <p:cNvGrpSpPr/>
            <p:nvPr/>
          </p:nvGrpSpPr>
          <p:grpSpPr>
            <a:xfrm rot="-2463854">
              <a:off x="6637950" y="-2128526"/>
              <a:ext cx="3931431" cy="4263332"/>
              <a:chOff x="6766890" y="-432076"/>
              <a:chExt cx="2919814" cy="3166312"/>
            </a:xfrm>
          </p:grpSpPr>
          <p:sp>
            <p:nvSpPr>
              <p:cNvPr id="341" name="Google Shape;341;p33"/>
              <p:cNvSpPr/>
              <p:nvPr/>
            </p:nvSpPr>
            <p:spPr>
              <a:xfrm rot="351003">
                <a:off x="6908466" y="-305289"/>
                <a:ext cx="2636663" cy="2912738"/>
              </a:xfrm>
              <a:custGeom>
                <a:avLst/>
                <a:gdLst/>
                <a:ahLst/>
                <a:cxnLst/>
                <a:rect l="l" t="t" r="r" b="b"/>
                <a:pathLst>
                  <a:path w="1433296" h="1583371" extrusionOk="0">
                    <a:moveTo>
                      <a:pt x="1192652" y="390929"/>
                    </a:moveTo>
                    <a:cubicBezTo>
                      <a:pt x="1086407" y="374028"/>
                      <a:pt x="978153" y="373410"/>
                      <a:pt x="871805" y="388764"/>
                    </a:cubicBezTo>
                    <a:cubicBezTo>
                      <a:pt x="799669" y="398967"/>
                      <a:pt x="727740" y="413806"/>
                      <a:pt x="653802" y="412363"/>
                    </a:cubicBezTo>
                    <a:cubicBezTo>
                      <a:pt x="526740" y="410096"/>
                      <a:pt x="432552" y="359344"/>
                      <a:pt x="373453" y="245112"/>
                    </a:cubicBezTo>
                    <a:cubicBezTo>
                      <a:pt x="339447" y="184673"/>
                      <a:pt x="311365" y="117742"/>
                      <a:pt x="255976" y="77295"/>
                    </a:cubicBezTo>
                    <a:cubicBezTo>
                      <a:pt x="136695" y="-6794"/>
                      <a:pt x="-980" y="132890"/>
                      <a:pt x="85737" y="251707"/>
                    </a:cubicBezTo>
                    <a:cubicBezTo>
                      <a:pt x="148597" y="339043"/>
                      <a:pt x="263395" y="370731"/>
                      <a:pt x="334036" y="454253"/>
                    </a:cubicBezTo>
                    <a:cubicBezTo>
                      <a:pt x="360469" y="483622"/>
                      <a:pt x="382728" y="516753"/>
                      <a:pt x="399989" y="552460"/>
                    </a:cubicBezTo>
                    <a:cubicBezTo>
                      <a:pt x="416322" y="583839"/>
                      <a:pt x="426112" y="625007"/>
                      <a:pt x="438375" y="655716"/>
                    </a:cubicBezTo>
                    <a:cubicBezTo>
                      <a:pt x="450123" y="684107"/>
                      <a:pt x="468414" y="698225"/>
                      <a:pt x="495053" y="713373"/>
                    </a:cubicBezTo>
                    <a:cubicBezTo>
                      <a:pt x="636850" y="784478"/>
                      <a:pt x="781842" y="814723"/>
                      <a:pt x="864591" y="967856"/>
                    </a:cubicBezTo>
                    <a:cubicBezTo>
                      <a:pt x="921939" y="1069979"/>
                      <a:pt x="938117" y="1175245"/>
                      <a:pt x="980935" y="1276595"/>
                    </a:cubicBezTo>
                    <a:cubicBezTo>
                      <a:pt x="1004997" y="1334406"/>
                      <a:pt x="1039519" y="1386498"/>
                      <a:pt x="1093621" y="1420607"/>
                    </a:cubicBezTo>
                    <a:cubicBezTo>
                      <a:pt x="1174360" y="1473112"/>
                      <a:pt x="1272258" y="1481665"/>
                      <a:pt x="1368301" y="1465950"/>
                    </a:cubicBezTo>
                    <a:cubicBezTo>
                      <a:pt x="1398804" y="1460952"/>
                      <a:pt x="1427555" y="1481613"/>
                      <a:pt x="1432553" y="1512065"/>
                    </a:cubicBezTo>
                    <a:cubicBezTo>
                      <a:pt x="1437602" y="1542825"/>
                      <a:pt x="1416374" y="1571886"/>
                      <a:pt x="1385511" y="1576420"/>
                    </a:cubicBezTo>
                    <a:cubicBezTo>
                      <a:pt x="1308017" y="1587807"/>
                      <a:pt x="1225525" y="1586570"/>
                      <a:pt x="1146537" y="1562405"/>
                    </a:cubicBezTo>
                    <a:cubicBezTo>
                      <a:pt x="967332" y="1507582"/>
                      <a:pt x="894991" y="1374029"/>
                      <a:pt x="851607" y="1207499"/>
                    </a:cubicBezTo>
                    <a:cubicBezTo>
                      <a:pt x="832439" y="1140104"/>
                      <a:pt x="815281" y="1072916"/>
                      <a:pt x="783542" y="1012374"/>
                    </a:cubicBezTo>
                    <a:cubicBezTo>
                      <a:pt x="737994" y="919010"/>
                      <a:pt x="647206" y="873616"/>
                      <a:pt x="555955" y="832808"/>
                    </a:cubicBezTo>
                    <a:cubicBezTo>
                      <a:pt x="484696" y="799111"/>
                      <a:pt x="396330" y="766650"/>
                      <a:pt x="367116" y="684725"/>
                    </a:cubicBezTo>
                    <a:cubicBezTo>
                      <a:pt x="353152" y="647936"/>
                      <a:pt x="348824" y="617279"/>
                      <a:pt x="333057" y="583736"/>
                    </a:cubicBezTo>
                    <a:cubicBezTo>
                      <a:pt x="305801" y="522369"/>
                      <a:pt x="262262" y="473214"/>
                      <a:pt x="206408" y="434416"/>
                    </a:cubicBezTo>
                    <a:cubicBezTo>
                      <a:pt x="114333" y="372019"/>
                      <a:pt x="-7472" y="294731"/>
                      <a:pt x="359" y="165145"/>
                    </a:cubicBezTo>
                    <a:cubicBezTo>
                      <a:pt x="10201" y="23193"/>
                      <a:pt x="173587" y="-49509"/>
                      <a:pt x="285191" y="37878"/>
                    </a:cubicBezTo>
                    <a:cubicBezTo>
                      <a:pt x="377060" y="107076"/>
                      <a:pt x="392724" y="229861"/>
                      <a:pt x="468981" y="308231"/>
                    </a:cubicBezTo>
                    <a:cubicBezTo>
                      <a:pt x="517260" y="356149"/>
                      <a:pt x="587592" y="375522"/>
                      <a:pt x="654987" y="378820"/>
                    </a:cubicBezTo>
                    <a:cubicBezTo>
                      <a:pt x="725988" y="382221"/>
                      <a:pt x="797248" y="369546"/>
                      <a:pt x="868352" y="361611"/>
                    </a:cubicBezTo>
                    <a:cubicBezTo>
                      <a:pt x="977122" y="349039"/>
                      <a:pt x="1088210" y="352800"/>
                      <a:pt x="1195692" y="373152"/>
                    </a:cubicBezTo>
                    <a:cubicBezTo>
                      <a:pt x="1206718" y="375626"/>
                      <a:pt x="1204606" y="392371"/>
                      <a:pt x="1192600" y="390929"/>
                    </a:cubicBezTo>
                    <a:lnTo>
                      <a:pt x="1192600" y="390929"/>
                    </a:lnTo>
                    <a:close/>
                  </a:path>
                </a:pathLst>
              </a:custGeom>
              <a:solidFill>
                <a:srgbClr val="FFE3D2">
                  <a:alpha val="459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33"/>
              <p:cNvSpPr/>
              <p:nvPr/>
            </p:nvSpPr>
            <p:spPr>
              <a:xfrm rot="351003">
                <a:off x="7819671" y="573504"/>
                <a:ext cx="1688255" cy="1723639"/>
              </a:xfrm>
              <a:custGeom>
                <a:avLst/>
                <a:gdLst/>
                <a:ahLst/>
                <a:cxnLst/>
                <a:rect l="l" t="t" r="r" b="b"/>
                <a:pathLst>
                  <a:path w="917739" h="936974" extrusionOk="0">
                    <a:moveTo>
                      <a:pt x="886155" y="936919"/>
                    </a:moveTo>
                    <a:cubicBezTo>
                      <a:pt x="744358" y="938671"/>
                      <a:pt x="591998" y="899048"/>
                      <a:pt x="515483" y="768432"/>
                    </a:cubicBezTo>
                    <a:cubicBezTo>
                      <a:pt x="448088" y="653067"/>
                      <a:pt x="431446" y="513537"/>
                      <a:pt x="360547" y="404046"/>
                    </a:cubicBezTo>
                    <a:cubicBezTo>
                      <a:pt x="311856" y="324543"/>
                      <a:pt x="253529" y="288784"/>
                      <a:pt x="164545" y="261167"/>
                    </a:cubicBezTo>
                    <a:cubicBezTo>
                      <a:pt x="122810" y="246327"/>
                      <a:pt x="77416" y="228603"/>
                      <a:pt x="41967" y="193153"/>
                    </a:cubicBezTo>
                    <a:cubicBezTo>
                      <a:pt x="-4354" y="149769"/>
                      <a:pt x="-20121" y="61764"/>
                      <a:pt x="35165" y="18122"/>
                    </a:cubicBezTo>
                    <a:cubicBezTo>
                      <a:pt x="68657" y="-6661"/>
                      <a:pt x="122037" y="-8207"/>
                      <a:pt x="149345" y="27191"/>
                    </a:cubicBezTo>
                    <a:cubicBezTo>
                      <a:pt x="164751" y="48213"/>
                      <a:pt x="164751" y="72275"/>
                      <a:pt x="172789" y="93246"/>
                    </a:cubicBezTo>
                    <a:cubicBezTo>
                      <a:pt x="178972" y="109477"/>
                      <a:pt x="192781" y="123079"/>
                      <a:pt x="209887" y="130550"/>
                    </a:cubicBezTo>
                    <a:cubicBezTo>
                      <a:pt x="295831" y="165948"/>
                      <a:pt x="365545" y="90206"/>
                      <a:pt x="442575" y="59600"/>
                    </a:cubicBezTo>
                    <a:cubicBezTo>
                      <a:pt x="527849" y="24666"/>
                      <a:pt x="627963" y="31725"/>
                      <a:pt x="706744" y="77840"/>
                    </a:cubicBezTo>
                    <a:cubicBezTo>
                      <a:pt x="711021" y="80365"/>
                      <a:pt x="712464" y="85878"/>
                      <a:pt x="709991" y="90155"/>
                    </a:cubicBezTo>
                    <a:cubicBezTo>
                      <a:pt x="707517" y="94380"/>
                      <a:pt x="702107" y="95822"/>
                      <a:pt x="697831" y="93452"/>
                    </a:cubicBezTo>
                    <a:cubicBezTo>
                      <a:pt x="623222" y="51974"/>
                      <a:pt x="529240" y="47955"/>
                      <a:pt x="452056" y="81859"/>
                    </a:cubicBezTo>
                    <a:cubicBezTo>
                      <a:pt x="413309" y="98553"/>
                      <a:pt x="378426" y="125810"/>
                      <a:pt x="337309" y="146317"/>
                    </a:cubicBezTo>
                    <a:cubicBezTo>
                      <a:pt x="294698" y="168524"/>
                      <a:pt x="243842" y="177696"/>
                      <a:pt x="197727" y="158425"/>
                    </a:cubicBezTo>
                    <a:cubicBezTo>
                      <a:pt x="174387" y="148739"/>
                      <a:pt x="153416" y="130138"/>
                      <a:pt x="143162" y="105200"/>
                    </a:cubicBezTo>
                    <a:cubicBezTo>
                      <a:pt x="134506" y="85672"/>
                      <a:pt x="133836" y="62640"/>
                      <a:pt x="122604" y="47389"/>
                    </a:cubicBezTo>
                    <a:cubicBezTo>
                      <a:pt x="109825" y="29870"/>
                      <a:pt x="74015" y="31983"/>
                      <a:pt x="56961" y="46564"/>
                    </a:cubicBezTo>
                    <a:cubicBezTo>
                      <a:pt x="36660" y="63825"/>
                      <a:pt x="33877" y="92473"/>
                      <a:pt x="40936" y="117978"/>
                    </a:cubicBezTo>
                    <a:cubicBezTo>
                      <a:pt x="76437" y="223450"/>
                      <a:pt x="225706" y="214485"/>
                      <a:pt x="304900" y="275697"/>
                    </a:cubicBezTo>
                    <a:cubicBezTo>
                      <a:pt x="382909" y="329231"/>
                      <a:pt x="429178" y="414815"/>
                      <a:pt x="464422" y="498955"/>
                    </a:cubicBezTo>
                    <a:cubicBezTo>
                      <a:pt x="499047" y="577686"/>
                      <a:pt x="519141" y="666258"/>
                      <a:pt x="563968" y="737981"/>
                    </a:cubicBezTo>
                    <a:cubicBezTo>
                      <a:pt x="630075" y="848090"/>
                      <a:pt x="764813" y="876429"/>
                      <a:pt x="885382" y="872925"/>
                    </a:cubicBezTo>
                    <a:cubicBezTo>
                      <a:pt x="927633" y="872925"/>
                      <a:pt x="929179" y="935580"/>
                      <a:pt x="886052" y="936919"/>
                    </a:cubicBezTo>
                    <a:lnTo>
                      <a:pt x="886052" y="936919"/>
                    </a:lnTo>
                    <a:close/>
                  </a:path>
                </a:pathLst>
              </a:custGeom>
              <a:solidFill>
                <a:srgbClr val="FFE3D2">
                  <a:alpha val="459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343" name="Google Shape;343;p33"/>
          <p:cNvPicPr preferRelativeResize="0"/>
          <p:nvPr/>
        </p:nvPicPr>
        <p:blipFill rotWithShape="1">
          <a:blip r:embed="rId2">
            <a:alphaModFix/>
          </a:blip>
          <a:srcRect l="43255" b="23442"/>
          <a:stretch/>
        </p:blipFill>
        <p:spPr>
          <a:xfrm rot="5400000" flipH="1">
            <a:off x="-2153239" y="2118832"/>
            <a:ext cx="5188577" cy="90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3"/>
          <p:cNvGrpSpPr/>
          <p:nvPr/>
        </p:nvGrpSpPr>
        <p:grpSpPr>
          <a:xfrm>
            <a:off x="-1307134" y="-2590568"/>
            <a:ext cx="12793198" cy="7748166"/>
            <a:chOff x="-1307134" y="-2590568"/>
            <a:chExt cx="12793198" cy="7748166"/>
          </a:xfrm>
        </p:grpSpPr>
        <p:sp>
          <p:nvSpPr>
            <p:cNvPr id="20" name="Google Shape;20;p3"/>
            <p:cNvSpPr/>
            <p:nvPr/>
          </p:nvSpPr>
          <p:spPr>
            <a:xfrm rot="5400000" flipH="1">
              <a:off x="-1357911" y="1867471"/>
              <a:ext cx="3340905" cy="3239351"/>
            </a:xfrm>
            <a:custGeom>
              <a:avLst/>
              <a:gdLst/>
              <a:ahLst/>
              <a:cxnLst/>
              <a:rect l="l" t="t" r="r" b="b"/>
              <a:pathLst>
                <a:path w="263167" h="255067" extrusionOk="0">
                  <a:moveTo>
                    <a:pt x="123394" y="139614"/>
                  </a:moveTo>
                  <a:cubicBezTo>
                    <a:pt x="88329" y="122134"/>
                    <a:pt x="157516" y="112931"/>
                    <a:pt x="121200" y="93686"/>
                  </a:cubicBezTo>
                  <a:cubicBezTo>
                    <a:pt x="112950" y="89309"/>
                    <a:pt x="101060" y="93500"/>
                    <a:pt x="98437" y="102263"/>
                  </a:cubicBezTo>
                  <a:cubicBezTo>
                    <a:pt x="97354" y="105903"/>
                    <a:pt x="97718" y="109804"/>
                    <a:pt x="96888" y="113500"/>
                  </a:cubicBezTo>
                  <a:cubicBezTo>
                    <a:pt x="94853" y="122535"/>
                    <a:pt x="84764" y="129087"/>
                    <a:pt x="75384" y="127472"/>
                  </a:cubicBezTo>
                  <a:cubicBezTo>
                    <a:pt x="64259" y="125550"/>
                    <a:pt x="57250" y="114247"/>
                    <a:pt x="55644" y="103383"/>
                  </a:cubicBezTo>
                  <a:cubicBezTo>
                    <a:pt x="54039" y="92519"/>
                    <a:pt x="56317" y="81488"/>
                    <a:pt x="56101" y="70521"/>
                  </a:cubicBezTo>
                  <a:cubicBezTo>
                    <a:pt x="55495" y="38705"/>
                    <a:pt x="31555" y="8614"/>
                    <a:pt x="0" y="0"/>
                  </a:cubicBezTo>
                  <a:lnTo>
                    <a:pt x="0" y="253712"/>
                  </a:lnTo>
                  <a:cubicBezTo>
                    <a:pt x="15773" y="253712"/>
                    <a:pt x="29801" y="241131"/>
                    <a:pt x="35569" y="226879"/>
                  </a:cubicBezTo>
                  <a:cubicBezTo>
                    <a:pt x="41327" y="212628"/>
                    <a:pt x="42568" y="196902"/>
                    <a:pt x="48859" y="182865"/>
                  </a:cubicBezTo>
                  <a:cubicBezTo>
                    <a:pt x="55140" y="168828"/>
                    <a:pt x="69224" y="155985"/>
                    <a:pt x="84801" y="158384"/>
                  </a:cubicBezTo>
                  <a:cubicBezTo>
                    <a:pt x="104429" y="161398"/>
                    <a:pt x="111858" y="184134"/>
                    <a:pt x="120249" y="201615"/>
                  </a:cubicBezTo>
                  <a:cubicBezTo>
                    <a:pt x="130664" y="223296"/>
                    <a:pt x="148920" y="241934"/>
                    <a:pt x="171982" y="250380"/>
                  </a:cubicBezTo>
                  <a:cubicBezTo>
                    <a:pt x="195044" y="258827"/>
                    <a:pt x="222848" y="255990"/>
                    <a:pt x="241887" y="240795"/>
                  </a:cubicBezTo>
                  <a:cubicBezTo>
                    <a:pt x="260927" y="225601"/>
                    <a:pt x="269038" y="197779"/>
                    <a:pt x="258528" y="176135"/>
                  </a:cubicBezTo>
                  <a:cubicBezTo>
                    <a:pt x="248019" y="154492"/>
                    <a:pt x="218349" y="142956"/>
                    <a:pt x="196351" y="153736"/>
                  </a:cubicBezTo>
                  <a:cubicBezTo>
                    <a:pt x="183518" y="160026"/>
                    <a:pt x="143460" y="186775"/>
                    <a:pt x="129087" y="186542"/>
                  </a:cubicBezTo>
                  <a:cubicBezTo>
                    <a:pt x="94778" y="185973"/>
                    <a:pt x="146540" y="151160"/>
                    <a:pt x="123403" y="139624"/>
                  </a:cubicBezTo>
                  <a:close/>
                </a:path>
              </a:pathLst>
            </a:custGeom>
            <a:solidFill>
              <a:srgbClr val="FFE3D2">
                <a:alpha val="459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" name="Google Shape;21;p3"/>
            <p:cNvGrpSpPr/>
            <p:nvPr/>
          </p:nvGrpSpPr>
          <p:grpSpPr>
            <a:xfrm rot="-2463854">
              <a:off x="6637950" y="-1823726"/>
              <a:ext cx="3931431" cy="4263332"/>
              <a:chOff x="6618187" y="-261398"/>
              <a:chExt cx="2919814" cy="3166312"/>
            </a:xfrm>
          </p:grpSpPr>
          <p:sp>
            <p:nvSpPr>
              <p:cNvPr id="22" name="Google Shape;22;p3"/>
              <p:cNvSpPr/>
              <p:nvPr/>
            </p:nvSpPr>
            <p:spPr>
              <a:xfrm rot="351003">
                <a:off x="6759762" y="-134612"/>
                <a:ext cx="2636663" cy="2912738"/>
              </a:xfrm>
              <a:custGeom>
                <a:avLst/>
                <a:gdLst/>
                <a:ahLst/>
                <a:cxnLst/>
                <a:rect l="l" t="t" r="r" b="b"/>
                <a:pathLst>
                  <a:path w="1433296" h="1583371" extrusionOk="0">
                    <a:moveTo>
                      <a:pt x="1192652" y="390929"/>
                    </a:moveTo>
                    <a:cubicBezTo>
                      <a:pt x="1086407" y="374028"/>
                      <a:pt x="978153" y="373410"/>
                      <a:pt x="871805" y="388764"/>
                    </a:cubicBezTo>
                    <a:cubicBezTo>
                      <a:pt x="799669" y="398967"/>
                      <a:pt x="727740" y="413806"/>
                      <a:pt x="653802" y="412363"/>
                    </a:cubicBezTo>
                    <a:cubicBezTo>
                      <a:pt x="526740" y="410096"/>
                      <a:pt x="432552" y="359344"/>
                      <a:pt x="373453" y="245112"/>
                    </a:cubicBezTo>
                    <a:cubicBezTo>
                      <a:pt x="339447" y="184673"/>
                      <a:pt x="311365" y="117742"/>
                      <a:pt x="255976" y="77295"/>
                    </a:cubicBezTo>
                    <a:cubicBezTo>
                      <a:pt x="136695" y="-6794"/>
                      <a:pt x="-980" y="132890"/>
                      <a:pt x="85737" y="251707"/>
                    </a:cubicBezTo>
                    <a:cubicBezTo>
                      <a:pt x="148597" y="339043"/>
                      <a:pt x="263395" y="370731"/>
                      <a:pt x="334036" y="454253"/>
                    </a:cubicBezTo>
                    <a:cubicBezTo>
                      <a:pt x="360469" y="483622"/>
                      <a:pt x="382728" y="516753"/>
                      <a:pt x="399989" y="552460"/>
                    </a:cubicBezTo>
                    <a:cubicBezTo>
                      <a:pt x="416322" y="583839"/>
                      <a:pt x="426112" y="625007"/>
                      <a:pt x="438375" y="655716"/>
                    </a:cubicBezTo>
                    <a:cubicBezTo>
                      <a:pt x="450123" y="684107"/>
                      <a:pt x="468414" y="698225"/>
                      <a:pt x="495053" y="713373"/>
                    </a:cubicBezTo>
                    <a:cubicBezTo>
                      <a:pt x="636850" y="784478"/>
                      <a:pt x="781842" y="814723"/>
                      <a:pt x="864591" y="967856"/>
                    </a:cubicBezTo>
                    <a:cubicBezTo>
                      <a:pt x="921939" y="1069979"/>
                      <a:pt x="938117" y="1175245"/>
                      <a:pt x="980935" y="1276595"/>
                    </a:cubicBezTo>
                    <a:cubicBezTo>
                      <a:pt x="1004997" y="1334406"/>
                      <a:pt x="1039519" y="1386498"/>
                      <a:pt x="1093621" y="1420607"/>
                    </a:cubicBezTo>
                    <a:cubicBezTo>
                      <a:pt x="1174360" y="1473112"/>
                      <a:pt x="1272258" y="1481665"/>
                      <a:pt x="1368301" y="1465950"/>
                    </a:cubicBezTo>
                    <a:cubicBezTo>
                      <a:pt x="1398804" y="1460952"/>
                      <a:pt x="1427555" y="1481613"/>
                      <a:pt x="1432553" y="1512065"/>
                    </a:cubicBezTo>
                    <a:cubicBezTo>
                      <a:pt x="1437602" y="1542825"/>
                      <a:pt x="1416374" y="1571886"/>
                      <a:pt x="1385511" y="1576420"/>
                    </a:cubicBezTo>
                    <a:cubicBezTo>
                      <a:pt x="1308017" y="1587807"/>
                      <a:pt x="1225525" y="1586570"/>
                      <a:pt x="1146537" y="1562405"/>
                    </a:cubicBezTo>
                    <a:cubicBezTo>
                      <a:pt x="967332" y="1507582"/>
                      <a:pt x="894991" y="1374029"/>
                      <a:pt x="851607" y="1207499"/>
                    </a:cubicBezTo>
                    <a:cubicBezTo>
                      <a:pt x="832439" y="1140104"/>
                      <a:pt x="815281" y="1072916"/>
                      <a:pt x="783542" y="1012374"/>
                    </a:cubicBezTo>
                    <a:cubicBezTo>
                      <a:pt x="737994" y="919010"/>
                      <a:pt x="647206" y="873616"/>
                      <a:pt x="555955" y="832808"/>
                    </a:cubicBezTo>
                    <a:cubicBezTo>
                      <a:pt x="484696" y="799111"/>
                      <a:pt x="396330" y="766650"/>
                      <a:pt x="367116" y="684725"/>
                    </a:cubicBezTo>
                    <a:cubicBezTo>
                      <a:pt x="353152" y="647936"/>
                      <a:pt x="348824" y="617279"/>
                      <a:pt x="333057" y="583736"/>
                    </a:cubicBezTo>
                    <a:cubicBezTo>
                      <a:pt x="305801" y="522369"/>
                      <a:pt x="262262" y="473214"/>
                      <a:pt x="206408" y="434416"/>
                    </a:cubicBezTo>
                    <a:cubicBezTo>
                      <a:pt x="114333" y="372019"/>
                      <a:pt x="-7472" y="294731"/>
                      <a:pt x="359" y="165145"/>
                    </a:cubicBezTo>
                    <a:cubicBezTo>
                      <a:pt x="10201" y="23193"/>
                      <a:pt x="173587" y="-49509"/>
                      <a:pt x="285191" y="37878"/>
                    </a:cubicBezTo>
                    <a:cubicBezTo>
                      <a:pt x="377060" y="107076"/>
                      <a:pt x="392724" y="229861"/>
                      <a:pt x="468981" y="308231"/>
                    </a:cubicBezTo>
                    <a:cubicBezTo>
                      <a:pt x="517260" y="356149"/>
                      <a:pt x="587592" y="375522"/>
                      <a:pt x="654987" y="378820"/>
                    </a:cubicBezTo>
                    <a:cubicBezTo>
                      <a:pt x="725988" y="382221"/>
                      <a:pt x="797248" y="369546"/>
                      <a:pt x="868352" y="361611"/>
                    </a:cubicBezTo>
                    <a:cubicBezTo>
                      <a:pt x="977122" y="349039"/>
                      <a:pt x="1088210" y="352800"/>
                      <a:pt x="1195692" y="373152"/>
                    </a:cubicBezTo>
                    <a:cubicBezTo>
                      <a:pt x="1206718" y="375626"/>
                      <a:pt x="1204606" y="392371"/>
                      <a:pt x="1192600" y="390929"/>
                    </a:cubicBezTo>
                    <a:lnTo>
                      <a:pt x="1192600" y="390929"/>
                    </a:lnTo>
                    <a:close/>
                  </a:path>
                </a:pathLst>
              </a:custGeom>
              <a:solidFill>
                <a:srgbClr val="FFE3D2">
                  <a:alpha val="459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23;p3"/>
              <p:cNvSpPr/>
              <p:nvPr/>
            </p:nvSpPr>
            <p:spPr>
              <a:xfrm rot="351003">
                <a:off x="7670967" y="744181"/>
                <a:ext cx="1688255" cy="1723639"/>
              </a:xfrm>
              <a:custGeom>
                <a:avLst/>
                <a:gdLst/>
                <a:ahLst/>
                <a:cxnLst/>
                <a:rect l="l" t="t" r="r" b="b"/>
                <a:pathLst>
                  <a:path w="917739" h="936974" extrusionOk="0">
                    <a:moveTo>
                      <a:pt x="886155" y="936919"/>
                    </a:moveTo>
                    <a:cubicBezTo>
                      <a:pt x="744358" y="938671"/>
                      <a:pt x="591998" y="899048"/>
                      <a:pt x="515483" y="768432"/>
                    </a:cubicBezTo>
                    <a:cubicBezTo>
                      <a:pt x="448088" y="653067"/>
                      <a:pt x="431446" y="513537"/>
                      <a:pt x="360547" y="404046"/>
                    </a:cubicBezTo>
                    <a:cubicBezTo>
                      <a:pt x="311856" y="324543"/>
                      <a:pt x="253529" y="288784"/>
                      <a:pt x="164545" y="261167"/>
                    </a:cubicBezTo>
                    <a:cubicBezTo>
                      <a:pt x="122810" y="246327"/>
                      <a:pt x="77416" y="228603"/>
                      <a:pt x="41967" y="193153"/>
                    </a:cubicBezTo>
                    <a:cubicBezTo>
                      <a:pt x="-4354" y="149769"/>
                      <a:pt x="-20121" y="61764"/>
                      <a:pt x="35165" y="18122"/>
                    </a:cubicBezTo>
                    <a:cubicBezTo>
                      <a:pt x="68657" y="-6661"/>
                      <a:pt x="122037" y="-8207"/>
                      <a:pt x="149345" y="27191"/>
                    </a:cubicBezTo>
                    <a:cubicBezTo>
                      <a:pt x="164751" y="48213"/>
                      <a:pt x="164751" y="72275"/>
                      <a:pt x="172789" y="93246"/>
                    </a:cubicBezTo>
                    <a:cubicBezTo>
                      <a:pt x="178972" y="109477"/>
                      <a:pt x="192781" y="123079"/>
                      <a:pt x="209887" y="130550"/>
                    </a:cubicBezTo>
                    <a:cubicBezTo>
                      <a:pt x="295831" y="165948"/>
                      <a:pt x="365545" y="90206"/>
                      <a:pt x="442575" y="59600"/>
                    </a:cubicBezTo>
                    <a:cubicBezTo>
                      <a:pt x="527849" y="24666"/>
                      <a:pt x="627963" y="31725"/>
                      <a:pt x="706744" y="77840"/>
                    </a:cubicBezTo>
                    <a:cubicBezTo>
                      <a:pt x="711021" y="80365"/>
                      <a:pt x="712464" y="85878"/>
                      <a:pt x="709991" y="90155"/>
                    </a:cubicBezTo>
                    <a:cubicBezTo>
                      <a:pt x="707517" y="94380"/>
                      <a:pt x="702107" y="95822"/>
                      <a:pt x="697831" y="93452"/>
                    </a:cubicBezTo>
                    <a:cubicBezTo>
                      <a:pt x="623222" y="51974"/>
                      <a:pt x="529240" y="47955"/>
                      <a:pt x="452056" y="81859"/>
                    </a:cubicBezTo>
                    <a:cubicBezTo>
                      <a:pt x="413309" y="98553"/>
                      <a:pt x="378426" y="125810"/>
                      <a:pt x="337309" y="146317"/>
                    </a:cubicBezTo>
                    <a:cubicBezTo>
                      <a:pt x="294698" y="168524"/>
                      <a:pt x="243842" y="177696"/>
                      <a:pt x="197727" y="158425"/>
                    </a:cubicBezTo>
                    <a:cubicBezTo>
                      <a:pt x="174387" y="148739"/>
                      <a:pt x="153416" y="130138"/>
                      <a:pt x="143162" y="105200"/>
                    </a:cubicBezTo>
                    <a:cubicBezTo>
                      <a:pt x="134506" y="85672"/>
                      <a:pt x="133836" y="62640"/>
                      <a:pt x="122604" y="47389"/>
                    </a:cubicBezTo>
                    <a:cubicBezTo>
                      <a:pt x="109825" y="29870"/>
                      <a:pt x="74015" y="31983"/>
                      <a:pt x="56961" y="46564"/>
                    </a:cubicBezTo>
                    <a:cubicBezTo>
                      <a:pt x="36660" y="63825"/>
                      <a:pt x="33877" y="92473"/>
                      <a:pt x="40936" y="117978"/>
                    </a:cubicBezTo>
                    <a:cubicBezTo>
                      <a:pt x="76437" y="223450"/>
                      <a:pt x="225706" y="214485"/>
                      <a:pt x="304900" y="275697"/>
                    </a:cubicBezTo>
                    <a:cubicBezTo>
                      <a:pt x="382909" y="329231"/>
                      <a:pt x="429178" y="414815"/>
                      <a:pt x="464422" y="498955"/>
                    </a:cubicBezTo>
                    <a:cubicBezTo>
                      <a:pt x="499047" y="577686"/>
                      <a:pt x="519141" y="666258"/>
                      <a:pt x="563968" y="737981"/>
                    </a:cubicBezTo>
                    <a:cubicBezTo>
                      <a:pt x="630075" y="848090"/>
                      <a:pt x="764813" y="876429"/>
                      <a:pt x="885382" y="872925"/>
                    </a:cubicBezTo>
                    <a:cubicBezTo>
                      <a:pt x="927633" y="872925"/>
                      <a:pt x="929179" y="935580"/>
                      <a:pt x="886052" y="936919"/>
                    </a:cubicBezTo>
                    <a:lnTo>
                      <a:pt x="886052" y="936919"/>
                    </a:lnTo>
                    <a:close/>
                  </a:path>
                </a:pathLst>
              </a:custGeom>
              <a:solidFill>
                <a:srgbClr val="FFE3D2">
                  <a:alpha val="459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295975" y="2705975"/>
            <a:ext cx="5507400" cy="92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2" hasCustomPrompt="1"/>
          </p:nvPr>
        </p:nvSpPr>
        <p:spPr>
          <a:xfrm>
            <a:off x="1400876" y="1338157"/>
            <a:ext cx="1545600" cy="12765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>
            <a:off x="1295975" y="3543350"/>
            <a:ext cx="5507400" cy="375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7" name="Google Shape;27;p3"/>
          <p:cNvPicPr preferRelativeResize="0"/>
          <p:nvPr/>
        </p:nvPicPr>
        <p:blipFill rotWithShape="1">
          <a:blip r:embed="rId2">
            <a:alphaModFix/>
          </a:blip>
          <a:srcRect l="43255" b="23442"/>
          <a:stretch/>
        </p:blipFill>
        <p:spPr>
          <a:xfrm rot="5400000" flipH="1">
            <a:off x="-2153239" y="2118832"/>
            <a:ext cx="5188577" cy="90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0"/>
          <p:cNvSpPr txBox="1">
            <a:spLocks noGrp="1"/>
          </p:cNvSpPr>
          <p:nvPr>
            <p:ph type="title"/>
          </p:nvPr>
        </p:nvSpPr>
        <p:spPr>
          <a:xfrm>
            <a:off x="729275" y="3037700"/>
            <a:ext cx="4193400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2315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>
            <a:off x="720000" y="1170550"/>
            <a:ext cx="7704000" cy="3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31" name="Google Shape;31;p4"/>
          <p:cNvGrpSpPr/>
          <p:nvPr/>
        </p:nvGrpSpPr>
        <p:grpSpPr>
          <a:xfrm>
            <a:off x="-1563138" y="-1673213"/>
            <a:ext cx="12387873" cy="5482458"/>
            <a:chOff x="-1563138" y="-1673213"/>
            <a:chExt cx="12387873" cy="5482458"/>
          </a:xfrm>
        </p:grpSpPr>
        <p:grpSp>
          <p:nvGrpSpPr>
            <p:cNvPr id="32" name="Google Shape;32;p4"/>
            <p:cNvGrpSpPr/>
            <p:nvPr/>
          </p:nvGrpSpPr>
          <p:grpSpPr>
            <a:xfrm flipH="1">
              <a:off x="-1563138" y="-1673213"/>
              <a:ext cx="3931529" cy="4263439"/>
              <a:chOff x="6766890" y="-432076"/>
              <a:chExt cx="2919814" cy="3166312"/>
            </a:xfrm>
          </p:grpSpPr>
          <p:sp>
            <p:nvSpPr>
              <p:cNvPr id="33" name="Google Shape;33;p4"/>
              <p:cNvSpPr/>
              <p:nvPr/>
            </p:nvSpPr>
            <p:spPr>
              <a:xfrm rot="351003">
                <a:off x="6908466" y="-305289"/>
                <a:ext cx="2636663" cy="2912738"/>
              </a:xfrm>
              <a:custGeom>
                <a:avLst/>
                <a:gdLst/>
                <a:ahLst/>
                <a:cxnLst/>
                <a:rect l="l" t="t" r="r" b="b"/>
                <a:pathLst>
                  <a:path w="1433296" h="1583371" extrusionOk="0">
                    <a:moveTo>
                      <a:pt x="1192652" y="390929"/>
                    </a:moveTo>
                    <a:cubicBezTo>
                      <a:pt x="1086407" y="374028"/>
                      <a:pt x="978153" y="373410"/>
                      <a:pt x="871805" y="388764"/>
                    </a:cubicBezTo>
                    <a:cubicBezTo>
                      <a:pt x="799669" y="398967"/>
                      <a:pt x="727740" y="413806"/>
                      <a:pt x="653802" y="412363"/>
                    </a:cubicBezTo>
                    <a:cubicBezTo>
                      <a:pt x="526740" y="410096"/>
                      <a:pt x="432552" y="359344"/>
                      <a:pt x="373453" y="245112"/>
                    </a:cubicBezTo>
                    <a:cubicBezTo>
                      <a:pt x="339447" y="184673"/>
                      <a:pt x="311365" y="117742"/>
                      <a:pt x="255976" y="77295"/>
                    </a:cubicBezTo>
                    <a:cubicBezTo>
                      <a:pt x="136695" y="-6794"/>
                      <a:pt x="-980" y="132890"/>
                      <a:pt x="85737" y="251707"/>
                    </a:cubicBezTo>
                    <a:cubicBezTo>
                      <a:pt x="148597" y="339043"/>
                      <a:pt x="263395" y="370731"/>
                      <a:pt x="334036" y="454253"/>
                    </a:cubicBezTo>
                    <a:cubicBezTo>
                      <a:pt x="360469" y="483622"/>
                      <a:pt x="382728" y="516753"/>
                      <a:pt x="399989" y="552460"/>
                    </a:cubicBezTo>
                    <a:cubicBezTo>
                      <a:pt x="416322" y="583839"/>
                      <a:pt x="426112" y="625007"/>
                      <a:pt x="438375" y="655716"/>
                    </a:cubicBezTo>
                    <a:cubicBezTo>
                      <a:pt x="450123" y="684107"/>
                      <a:pt x="468414" y="698225"/>
                      <a:pt x="495053" y="713373"/>
                    </a:cubicBezTo>
                    <a:cubicBezTo>
                      <a:pt x="636850" y="784478"/>
                      <a:pt x="781842" y="814723"/>
                      <a:pt x="864591" y="967856"/>
                    </a:cubicBezTo>
                    <a:cubicBezTo>
                      <a:pt x="921939" y="1069979"/>
                      <a:pt x="938117" y="1175245"/>
                      <a:pt x="980935" y="1276595"/>
                    </a:cubicBezTo>
                    <a:cubicBezTo>
                      <a:pt x="1004997" y="1334406"/>
                      <a:pt x="1039519" y="1386498"/>
                      <a:pt x="1093621" y="1420607"/>
                    </a:cubicBezTo>
                    <a:cubicBezTo>
                      <a:pt x="1174360" y="1473112"/>
                      <a:pt x="1272258" y="1481665"/>
                      <a:pt x="1368301" y="1465950"/>
                    </a:cubicBezTo>
                    <a:cubicBezTo>
                      <a:pt x="1398804" y="1460952"/>
                      <a:pt x="1427555" y="1481613"/>
                      <a:pt x="1432553" y="1512065"/>
                    </a:cubicBezTo>
                    <a:cubicBezTo>
                      <a:pt x="1437602" y="1542825"/>
                      <a:pt x="1416374" y="1571886"/>
                      <a:pt x="1385511" y="1576420"/>
                    </a:cubicBezTo>
                    <a:cubicBezTo>
                      <a:pt x="1308017" y="1587807"/>
                      <a:pt x="1225525" y="1586570"/>
                      <a:pt x="1146537" y="1562405"/>
                    </a:cubicBezTo>
                    <a:cubicBezTo>
                      <a:pt x="967332" y="1507582"/>
                      <a:pt x="894991" y="1374029"/>
                      <a:pt x="851607" y="1207499"/>
                    </a:cubicBezTo>
                    <a:cubicBezTo>
                      <a:pt x="832439" y="1140104"/>
                      <a:pt x="815281" y="1072916"/>
                      <a:pt x="783542" y="1012374"/>
                    </a:cubicBezTo>
                    <a:cubicBezTo>
                      <a:pt x="737994" y="919010"/>
                      <a:pt x="647206" y="873616"/>
                      <a:pt x="555955" y="832808"/>
                    </a:cubicBezTo>
                    <a:cubicBezTo>
                      <a:pt x="484696" y="799111"/>
                      <a:pt x="396330" y="766650"/>
                      <a:pt x="367116" y="684725"/>
                    </a:cubicBezTo>
                    <a:cubicBezTo>
                      <a:pt x="353152" y="647936"/>
                      <a:pt x="348824" y="617279"/>
                      <a:pt x="333057" y="583736"/>
                    </a:cubicBezTo>
                    <a:cubicBezTo>
                      <a:pt x="305801" y="522369"/>
                      <a:pt x="262262" y="473214"/>
                      <a:pt x="206408" y="434416"/>
                    </a:cubicBezTo>
                    <a:cubicBezTo>
                      <a:pt x="114333" y="372019"/>
                      <a:pt x="-7472" y="294731"/>
                      <a:pt x="359" y="165145"/>
                    </a:cubicBezTo>
                    <a:cubicBezTo>
                      <a:pt x="10201" y="23193"/>
                      <a:pt x="173587" y="-49509"/>
                      <a:pt x="285191" y="37878"/>
                    </a:cubicBezTo>
                    <a:cubicBezTo>
                      <a:pt x="377060" y="107076"/>
                      <a:pt x="392724" y="229861"/>
                      <a:pt x="468981" y="308231"/>
                    </a:cubicBezTo>
                    <a:cubicBezTo>
                      <a:pt x="517260" y="356149"/>
                      <a:pt x="587592" y="375522"/>
                      <a:pt x="654987" y="378820"/>
                    </a:cubicBezTo>
                    <a:cubicBezTo>
                      <a:pt x="725988" y="382221"/>
                      <a:pt x="797248" y="369546"/>
                      <a:pt x="868352" y="361611"/>
                    </a:cubicBezTo>
                    <a:cubicBezTo>
                      <a:pt x="977122" y="349039"/>
                      <a:pt x="1088210" y="352800"/>
                      <a:pt x="1195692" y="373152"/>
                    </a:cubicBezTo>
                    <a:cubicBezTo>
                      <a:pt x="1206718" y="375626"/>
                      <a:pt x="1204606" y="392371"/>
                      <a:pt x="1192600" y="390929"/>
                    </a:cubicBezTo>
                    <a:lnTo>
                      <a:pt x="1192600" y="390929"/>
                    </a:lnTo>
                    <a:close/>
                  </a:path>
                </a:pathLst>
              </a:custGeom>
              <a:solidFill>
                <a:srgbClr val="FFE3D2">
                  <a:alpha val="459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4;p4"/>
              <p:cNvSpPr/>
              <p:nvPr/>
            </p:nvSpPr>
            <p:spPr>
              <a:xfrm rot="351003">
                <a:off x="7819671" y="573504"/>
                <a:ext cx="1688255" cy="1723639"/>
              </a:xfrm>
              <a:custGeom>
                <a:avLst/>
                <a:gdLst/>
                <a:ahLst/>
                <a:cxnLst/>
                <a:rect l="l" t="t" r="r" b="b"/>
                <a:pathLst>
                  <a:path w="917739" h="936974" extrusionOk="0">
                    <a:moveTo>
                      <a:pt x="886155" y="936919"/>
                    </a:moveTo>
                    <a:cubicBezTo>
                      <a:pt x="744358" y="938671"/>
                      <a:pt x="591998" y="899048"/>
                      <a:pt x="515483" y="768432"/>
                    </a:cubicBezTo>
                    <a:cubicBezTo>
                      <a:pt x="448088" y="653067"/>
                      <a:pt x="431446" y="513537"/>
                      <a:pt x="360547" y="404046"/>
                    </a:cubicBezTo>
                    <a:cubicBezTo>
                      <a:pt x="311856" y="324543"/>
                      <a:pt x="253529" y="288784"/>
                      <a:pt x="164545" y="261167"/>
                    </a:cubicBezTo>
                    <a:cubicBezTo>
                      <a:pt x="122810" y="246327"/>
                      <a:pt x="77416" y="228603"/>
                      <a:pt x="41967" y="193153"/>
                    </a:cubicBezTo>
                    <a:cubicBezTo>
                      <a:pt x="-4354" y="149769"/>
                      <a:pt x="-20121" y="61764"/>
                      <a:pt x="35165" y="18122"/>
                    </a:cubicBezTo>
                    <a:cubicBezTo>
                      <a:pt x="68657" y="-6661"/>
                      <a:pt x="122037" y="-8207"/>
                      <a:pt x="149345" y="27191"/>
                    </a:cubicBezTo>
                    <a:cubicBezTo>
                      <a:pt x="164751" y="48213"/>
                      <a:pt x="164751" y="72275"/>
                      <a:pt x="172789" y="93246"/>
                    </a:cubicBezTo>
                    <a:cubicBezTo>
                      <a:pt x="178972" y="109477"/>
                      <a:pt x="192781" y="123079"/>
                      <a:pt x="209887" y="130550"/>
                    </a:cubicBezTo>
                    <a:cubicBezTo>
                      <a:pt x="295831" y="165948"/>
                      <a:pt x="365545" y="90206"/>
                      <a:pt x="442575" y="59600"/>
                    </a:cubicBezTo>
                    <a:cubicBezTo>
                      <a:pt x="527849" y="24666"/>
                      <a:pt x="627963" y="31725"/>
                      <a:pt x="706744" y="77840"/>
                    </a:cubicBezTo>
                    <a:cubicBezTo>
                      <a:pt x="711021" y="80365"/>
                      <a:pt x="712464" y="85878"/>
                      <a:pt x="709991" y="90155"/>
                    </a:cubicBezTo>
                    <a:cubicBezTo>
                      <a:pt x="707517" y="94380"/>
                      <a:pt x="702107" y="95822"/>
                      <a:pt x="697831" y="93452"/>
                    </a:cubicBezTo>
                    <a:cubicBezTo>
                      <a:pt x="623222" y="51974"/>
                      <a:pt x="529240" y="47955"/>
                      <a:pt x="452056" y="81859"/>
                    </a:cubicBezTo>
                    <a:cubicBezTo>
                      <a:pt x="413309" y="98553"/>
                      <a:pt x="378426" y="125810"/>
                      <a:pt x="337309" y="146317"/>
                    </a:cubicBezTo>
                    <a:cubicBezTo>
                      <a:pt x="294698" y="168524"/>
                      <a:pt x="243842" y="177696"/>
                      <a:pt x="197727" y="158425"/>
                    </a:cubicBezTo>
                    <a:cubicBezTo>
                      <a:pt x="174387" y="148739"/>
                      <a:pt x="153416" y="130138"/>
                      <a:pt x="143162" y="105200"/>
                    </a:cubicBezTo>
                    <a:cubicBezTo>
                      <a:pt x="134506" y="85672"/>
                      <a:pt x="133836" y="62640"/>
                      <a:pt x="122604" y="47389"/>
                    </a:cubicBezTo>
                    <a:cubicBezTo>
                      <a:pt x="109825" y="29870"/>
                      <a:pt x="74015" y="31983"/>
                      <a:pt x="56961" y="46564"/>
                    </a:cubicBezTo>
                    <a:cubicBezTo>
                      <a:pt x="36660" y="63825"/>
                      <a:pt x="33877" y="92473"/>
                      <a:pt x="40936" y="117978"/>
                    </a:cubicBezTo>
                    <a:cubicBezTo>
                      <a:pt x="76437" y="223450"/>
                      <a:pt x="225706" y="214485"/>
                      <a:pt x="304900" y="275697"/>
                    </a:cubicBezTo>
                    <a:cubicBezTo>
                      <a:pt x="382909" y="329231"/>
                      <a:pt x="429178" y="414815"/>
                      <a:pt x="464422" y="498955"/>
                    </a:cubicBezTo>
                    <a:cubicBezTo>
                      <a:pt x="499047" y="577686"/>
                      <a:pt x="519141" y="666258"/>
                      <a:pt x="563968" y="737981"/>
                    </a:cubicBezTo>
                    <a:cubicBezTo>
                      <a:pt x="630075" y="848090"/>
                      <a:pt x="764813" y="876429"/>
                      <a:pt x="885382" y="872925"/>
                    </a:cubicBezTo>
                    <a:cubicBezTo>
                      <a:pt x="927633" y="872925"/>
                      <a:pt x="929179" y="935580"/>
                      <a:pt x="886052" y="936919"/>
                    </a:cubicBezTo>
                    <a:lnTo>
                      <a:pt x="886052" y="936919"/>
                    </a:lnTo>
                    <a:close/>
                  </a:path>
                </a:pathLst>
              </a:custGeom>
              <a:solidFill>
                <a:srgbClr val="FFE3D2">
                  <a:alpha val="459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" name="Google Shape;35;p4"/>
            <p:cNvSpPr/>
            <p:nvPr/>
          </p:nvSpPr>
          <p:spPr>
            <a:xfrm rot="-3589779" flipH="1">
              <a:off x="6914822" y="-68300"/>
              <a:ext cx="3340822" cy="3238867"/>
            </a:xfrm>
            <a:custGeom>
              <a:avLst/>
              <a:gdLst/>
              <a:ahLst/>
              <a:cxnLst/>
              <a:rect l="l" t="t" r="r" b="b"/>
              <a:pathLst>
                <a:path w="263167" h="255067" extrusionOk="0">
                  <a:moveTo>
                    <a:pt x="123394" y="139614"/>
                  </a:moveTo>
                  <a:cubicBezTo>
                    <a:pt x="88329" y="122134"/>
                    <a:pt x="157516" y="112931"/>
                    <a:pt x="121200" y="93686"/>
                  </a:cubicBezTo>
                  <a:cubicBezTo>
                    <a:pt x="112950" y="89309"/>
                    <a:pt x="101060" y="93500"/>
                    <a:pt x="98437" y="102263"/>
                  </a:cubicBezTo>
                  <a:cubicBezTo>
                    <a:pt x="97354" y="105903"/>
                    <a:pt x="97718" y="109804"/>
                    <a:pt x="96888" y="113500"/>
                  </a:cubicBezTo>
                  <a:cubicBezTo>
                    <a:pt x="94853" y="122535"/>
                    <a:pt x="84764" y="129087"/>
                    <a:pt x="75384" y="127472"/>
                  </a:cubicBezTo>
                  <a:cubicBezTo>
                    <a:pt x="64259" y="125550"/>
                    <a:pt x="57250" y="114247"/>
                    <a:pt x="55644" y="103383"/>
                  </a:cubicBezTo>
                  <a:cubicBezTo>
                    <a:pt x="54039" y="92519"/>
                    <a:pt x="56317" y="81488"/>
                    <a:pt x="56101" y="70521"/>
                  </a:cubicBezTo>
                  <a:cubicBezTo>
                    <a:pt x="55495" y="38705"/>
                    <a:pt x="31555" y="8614"/>
                    <a:pt x="0" y="0"/>
                  </a:cubicBezTo>
                  <a:lnTo>
                    <a:pt x="0" y="253712"/>
                  </a:lnTo>
                  <a:cubicBezTo>
                    <a:pt x="15773" y="253712"/>
                    <a:pt x="29801" y="241131"/>
                    <a:pt x="35569" y="226879"/>
                  </a:cubicBezTo>
                  <a:cubicBezTo>
                    <a:pt x="41327" y="212628"/>
                    <a:pt x="42568" y="196902"/>
                    <a:pt x="48859" y="182865"/>
                  </a:cubicBezTo>
                  <a:cubicBezTo>
                    <a:pt x="55140" y="168828"/>
                    <a:pt x="69224" y="155985"/>
                    <a:pt x="84801" y="158384"/>
                  </a:cubicBezTo>
                  <a:cubicBezTo>
                    <a:pt x="104429" y="161398"/>
                    <a:pt x="111858" y="184134"/>
                    <a:pt x="120249" y="201615"/>
                  </a:cubicBezTo>
                  <a:cubicBezTo>
                    <a:pt x="130664" y="223296"/>
                    <a:pt x="148920" y="241934"/>
                    <a:pt x="171982" y="250380"/>
                  </a:cubicBezTo>
                  <a:cubicBezTo>
                    <a:pt x="195044" y="258827"/>
                    <a:pt x="222848" y="255990"/>
                    <a:pt x="241887" y="240795"/>
                  </a:cubicBezTo>
                  <a:cubicBezTo>
                    <a:pt x="260927" y="225601"/>
                    <a:pt x="269038" y="197779"/>
                    <a:pt x="258528" y="176135"/>
                  </a:cubicBezTo>
                  <a:cubicBezTo>
                    <a:pt x="248019" y="154492"/>
                    <a:pt x="218349" y="142956"/>
                    <a:pt x="196351" y="153736"/>
                  </a:cubicBezTo>
                  <a:cubicBezTo>
                    <a:pt x="183518" y="160026"/>
                    <a:pt x="143460" y="186775"/>
                    <a:pt x="129087" y="186542"/>
                  </a:cubicBezTo>
                  <a:cubicBezTo>
                    <a:pt x="94778" y="185973"/>
                    <a:pt x="146540" y="151160"/>
                    <a:pt x="123403" y="139624"/>
                  </a:cubicBezTo>
                  <a:close/>
                </a:path>
              </a:pathLst>
            </a:custGeom>
            <a:solidFill>
              <a:srgbClr val="FFE3D2">
                <a:alpha val="459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" name="Google Shape;36;p4"/>
          <p:cNvPicPr preferRelativeResize="0"/>
          <p:nvPr/>
        </p:nvPicPr>
        <p:blipFill rotWithShape="1">
          <a:blip r:embed="rId2">
            <a:alphaModFix/>
          </a:blip>
          <a:srcRect b="67106"/>
          <a:stretch/>
        </p:blipFill>
        <p:spPr>
          <a:xfrm>
            <a:off x="0" y="4754300"/>
            <a:ext cx="9143997" cy="3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6"/>
          <p:cNvGrpSpPr/>
          <p:nvPr/>
        </p:nvGrpSpPr>
        <p:grpSpPr>
          <a:xfrm>
            <a:off x="-1056765" y="-1673213"/>
            <a:ext cx="11764065" cy="7706797"/>
            <a:chOff x="-1056765" y="-1673213"/>
            <a:chExt cx="11764065" cy="7706797"/>
          </a:xfrm>
        </p:grpSpPr>
        <p:sp>
          <p:nvSpPr>
            <p:cNvPr id="51" name="Google Shape;51;p6"/>
            <p:cNvSpPr/>
            <p:nvPr/>
          </p:nvSpPr>
          <p:spPr>
            <a:xfrm rot="677">
              <a:off x="-1056765" y="2794542"/>
              <a:ext cx="3340905" cy="3238713"/>
            </a:xfrm>
            <a:custGeom>
              <a:avLst/>
              <a:gdLst/>
              <a:ahLst/>
              <a:cxnLst/>
              <a:rect l="l" t="t" r="r" b="b"/>
              <a:pathLst>
                <a:path w="263167" h="255067" extrusionOk="0">
                  <a:moveTo>
                    <a:pt x="123394" y="139614"/>
                  </a:moveTo>
                  <a:cubicBezTo>
                    <a:pt x="88329" y="122134"/>
                    <a:pt x="157516" y="112931"/>
                    <a:pt x="121200" y="93686"/>
                  </a:cubicBezTo>
                  <a:cubicBezTo>
                    <a:pt x="112950" y="89309"/>
                    <a:pt x="101060" y="93500"/>
                    <a:pt x="98437" y="102263"/>
                  </a:cubicBezTo>
                  <a:cubicBezTo>
                    <a:pt x="97354" y="105903"/>
                    <a:pt x="97718" y="109804"/>
                    <a:pt x="96888" y="113500"/>
                  </a:cubicBezTo>
                  <a:cubicBezTo>
                    <a:pt x="94853" y="122535"/>
                    <a:pt x="84764" y="129087"/>
                    <a:pt x="75384" y="127472"/>
                  </a:cubicBezTo>
                  <a:cubicBezTo>
                    <a:pt x="64259" y="125550"/>
                    <a:pt x="57250" y="114247"/>
                    <a:pt x="55644" y="103383"/>
                  </a:cubicBezTo>
                  <a:cubicBezTo>
                    <a:pt x="54039" y="92519"/>
                    <a:pt x="56317" y="81488"/>
                    <a:pt x="56101" y="70521"/>
                  </a:cubicBezTo>
                  <a:cubicBezTo>
                    <a:pt x="55495" y="38705"/>
                    <a:pt x="31555" y="8614"/>
                    <a:pt x="0" y="0"/>
                  </a:cubicBezTo>
                  <a:lnTo>
                    <a:pt x="0" y="253712"/>
                  </a:lnTo>
                  <a:cubicBezTo>
                    <a:pt x="15773" y="253712"/>
                    <a:pt x="29801" y="241131"/>
                    <a:pt x="35569" y="226879"/>
                  </a:cubicBezTo>
                  <a:cubicBezTo>
                    <a:pt x="41327" y="212628"/>
                    <a:pt x="42568" y="196902"/>
                    <a:pt x="48859" y="182865"/>
                  </a:cubicBezTo>
                  <a:cubicBezTo>
                    <a:pt x="55140" y="168828"/>
                    <a:pt x="69224" y="155985"/>
                    <a:pt x="84801" y="158384"/>
                  </a:cubicBezTo>
                  <a:cubicBezTo>
                    <a:pt x="104429" y="161398"/>
                    <a:pt x="111858" y="184134"/>
                    <a:pt x="120249" y="201615"/>
                  </a:cubicBezTo>
                  <a:cubicBezTo>
                    <a:pt x="130664" y="223296"/>
                    <a:pt x="148920" y="241934"/>
                    <a:pt x="171982" y="250380"/>
                  </a:cubicBezTo>
                  <a:cubicBezTo>
                    <a:pt x="195044" y="258827"/>
                    <a:pt x="222848" y="255990"/>
                    <a:pt x="241887" y="240795"/>
                  </a:cubicBezTo>
                  <a:cubicBezTo>
                    <a:pt x="260927" y="225601"/>
                    <a:pt x="269038" y="197779"/>
                    <a:pt x="258528" y="176135"/>
                  </a:cubicBezTo>
                  <a:cubicBezTo>
                    <a:pt x="248019" y="154492"/>
                    <a:pt x="218349" y="142956"/>
                    <a:pt x="196351" y="153736"/>
                  </a:cubicBezTo>
                  <a:cubicBezTo>
                    <a:pt x="183518" y="160026"/>
                    <a:pt x="143460" y="186775"/>
                    <a:pt x="129087" y="186542"/>
                  </a:cubicBezTo>
                  <a:cubicBezTo>
                    <a:pt x="94778" y="185973"/>
                    <a:pt x="146540" y="151160"/>
                    <a:pt x="123403" y="139624"/>
                  </a:cubicBezTo>
                  <a:close/>
                </a:path>
              </a:pathLst>
            </a:custGeom>
            <a:solidFill>
              <a:srgbClr val="FFE3D2">
                <a:alpha val="459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" name="Google Shape;52;p6"/>
            <p:cNvGrpSpPr/>
            <p:nvPr/>
          </p:nvGrpSpPr>
          <p:grpSpPr>
            <a:xfrm>
              <a:off x="152405" y="152388"/>
              <a:ext cx="753397" cy="837358"/>
              <a:chOff x="152405" y="152388"/>
              <a:chExt cx="753397" cy="837358"/>
            </a:xfrm>
          </p:grpSpPr>
          <p:sp>
            <p:nvSpPr>
              <p:cNvPr id="53" name="Google Shape;53;p6"/>
              <p:cNvSpPr/>
              <p:nvPr/>
            </p:nvSpPr>
            <p:spPr>
              <a:xfrm>
                <a:off x="765599" y="294723"/>
                <a:ext cx="140204" cy="140318"/>
              </a:xfrm>
              <a:custGeom>
                <a:avLst/>
                <a:gdLst/>
                <a:ahLst/>
                <a:cxnLst/>
                <a:rect l="l" t="t" r="r" b="b"/>
                <a:pathLst>
                  <a:path w="11031" h="11040" extrusionOk="0">
                    <a:moveTo>
                      <a:pt x="5516" y="0"/>
                    </a:moveTo>
                    <a:lnTo>
                      <a:pt x="7467" y="3574"/>
                    </a:lnTo>
                    <a:lnTo>
                      <a:pt x="11032" y="5525"/>
                    </a:lnTo>
                    <a:lnTo>
                      <a:pt x="7467" y="7476"/>
                    </a:lnTo>
                    <a:lnTo>
                      <a:pt x="5516" y="11041"/>
                    </a:lnTo>
                    <a:lnTo>
                      <a:pt x="3565" y="7476"/>
                    </a:lnTo>
                    <a:lnTo>
                      <a:pt x="0" y="5525"/>
                    </a:lnTo>
                    <a:lnTo>
                      <a:pt x="3565" y="3574"/>
                    </a:lnTo>
                    <a:lnTo>
                      <a:pt x="551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54;p6"/>
              <p:cNvSpPr/>
              <p:nvPr/>
            </p:nvSpPr>
            <p:spPr>
              <a:xfrm>
                <a:off x="152405" y="171247"/>
                <a:ext cx="536769" cy="818499"/>
              </a:xfrm>
              <a:custGeom>
                <a:avLst/>
                <a:gdLst/>
                <a:ahLst/>
                <a:cxnLst/>
                <a:rect l="l" t="t" r="r" b="b"/>
                <a:pathLst>
                  <a:path w="42232" h="64398" extrusionOk="0">
                    <a:moveTo>
                      <a:pt x="1969" y="64399"/>
                    </a:moveTo>
                    <a:lnTo>
                      <a:pt x="16744" y="24966"/>
                    </a:lnTo>
                    <a:lnTo>
                      <a:pt x="0" y="21364"/>
                    </a:lnTo>
                    <a:lnTo>
                      <a:pt x="19011" y="20654"/>
                    </a:lnTo>
                    <a:lnTo>
                      <a:pt x="33291" y="0"/>
                    </a:lnTo>
                    <a:lnTo>
                      <a:pt x="27290" y="21028"/>
                    </a:lnTo>
                    <a:lnTo>
                      <a:pt x="42233" y="23706"/>
                    </a:lnTo>
                    <a:lnTo>
                      <a:pt x="25750" y="25461"/>
                    </a:lnTo>
                    <a:lnTo>
                      <a:pt x="1969" y="6439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55;p6"/>
              <p:cNvSpPr/>
              <p:nvPr/>
            </p:nvSpPr>
            <p:spPr>
              <a:xfrm>
                <a:off x="292628" y="152388"/>
                <a:ext cx="35575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799" extrusionOk="0">
                    <a:moveTo>
                      <a:pt x="2800" y="1400"/>
                    </a:moveTo>
                    <a:cubicBezTo>
                      <a:pt x="2800" y="2173"/>
                      <a:pt x="2173" y="2800"/>
                      <a:pt x="1400" y="2800"/>
                    </a:cubicBezTo>
                    <a:cubicBezTo>
                      <a:pt x="627" y="2800"/>
                      <a:pt x="0" y="2173"/>
                      <a:pt x="0" y="1400"/>
                    </a:cubicBezTo>
                    <a:cubicBezTo>
                      <a:pt x="0" y="627"/>
                      <a:pt x="627" y="0"/>
                      <a:pt x="1400" y="0"/>
                    </a:cubicBezTo>
                    <a:cubicBezTo>
                      <a:pt x="2173" y="0"/>
                      <a:pt x="2800" y="627"/>
                      <a:pt x="2800" y="140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" name="Google Shape;56;p6"/>
            <p:cNvGrpSpPr/>
            <p:nvPr/>
          </p:nvGrpSpPr>
          <p:grpSpPr>
            <a:xfrm>
              <a:off x="6775771" y="-1673213"/>
              <a:ext cx="3931529" cy="4263439"/>
              <a:chOff x="6766890" y="-432076"/>
              <a:chExt cx="2919814" cy="3166312"/>
            </a:xfrm>
          </p:grpSpPr>
          <p:sp>
            <p:nvSpPr>
              <p:cNvPr id="57" name="Google Shape;57;p6"/>
              <p:cNvSpPr/>
              <p:nvPr/>
            </p:nvSpPr>
            <p:spPr>
              <a:xfrm rot="351003">
                <a:off x="6908466" y="-305289"/>
                <a:ext cx="2636663" cy="2912738"/>
              </a:xfrm>
              <a:custGeom>
                <a:avLst/>
                <a:gdLst/>
                <a:ahLst/>
                <a:cxnLst/>
                <a:rect l="l" t="t" r="r" b="b"/>
                <a:pathLst>
                  <a:path w="1433296" h="1583371" extrusionOk="0">
                    <a:moveTo>
                      <a:pt x="1192652" y="390929"/>
                    </a:moveTo>
                    <a:cubicBezTo>
                      <a:pt x="1086407" y="374028"/>
                      <a:pt x="978153" y="373410"/>
                      <a:pt x="871805" y="388764"/>
                    </a:cubicBezTo>
                    <a:cubicBezTo>
                      <a:pt x="799669" y="398967"/>
                      <a:pt x="727740" y="413806"/>
                      <a:pt x="653802" y="412363"/>
                    </a:cubicBezTo>
                    <a:cubicBezTo>
                      <a:pt x="526740" y="410096"/>
                      <a:pt x="432552" y="359344"/>
                      <a:pt x="373453" y="245112"/>
                    </a:cubicBezTo>
                    <a:cubicBezTo>
                      <a:pt x="339447" y="184673"/>
                      <a:pt x="311365" y="117742"/>
                      <a:pt x="255976" y="77295"/>
                    </a:cubicBezTo>
                    <a:cubicBezTo>
                      <a:pt x="136695" y="-6794"/>
                      <a:pt x="-980" y="132890"/>
                      <a:pt x="85737" y="251707"/>
                    </a:cubicBezTo>
                    <a:cubicBezTo>
                      <a:pt x="148597" y="339043"/>
                      <a:pt x="263395" y="370731"/>
                      <a:pt x="334036" y="454253"/>
                    </a:cubicBezTo>
                    <a:cubicBezTo>
                      <a:pt x="360469" y="483622"/>
                      <a:pt x="382728" y="516753"/>
                      <a:pt x="399989" y="552460"/>
                    </a:cubicBezTo>
                    <a:cubicBezTo>
                      <a:pt x="416322" y="583839"/>
                      <a:pt x="426112" y="625007"/>
                      <a:pt x="438375" y="655716"/>
                    </a:cubicBezTo>
                    <a:cubicBezTo>
                      <a:pt x="450123" y="684107"/>
                      <a:pt x="468414" y="698225"/>
                      <a:pt x="495053" y="713373"/>
                    </a:cubicBezTo>
                    <a:cubicBezTo>
                      <a:pt x="636850" y="784478"/>
                      <a:pt x="781842" y="814723"/>
                      <a:pt x="864591" y="967856"/>
                    </a:cubicBezTo>
                    <a:cubicBezTo>
                      <a:pt x="921939" y="1069979"/>
                      <a:pt x="938117" y="1175245"/>
                      <a:pt x="980935" y="1276595"/>
                    </a:cubicBezTo>
                    <a:cubicBezTo>
                      <a:pt x="1004997" y="1334406"/>
                      <a:pt x="1039519" y="1386498"/>
                      <a:pt x="1093621" y="1420607"/>
                    </a:cubicBezTo>
                    <a:cubicBezTo>
                      <a:pt x="1174360" y="1473112"/>
                      <a:pt x="1272258" y="1481665"/>
                      <a:pt x="1368301" y="1465950"/>
                    </a:cubicBezTo>
                    <a:cubicBezTo>
                      <a:pt x="1398804" y="1460952"/>
                      <a:pt x="1427555" y="1481613"/>
                      <a:pt x="1432553" y="1512065"/>
                    </a:cubicBezTo>
                    <a:cubicBezTo>
                      <a:pt x="1437602" y="1542825"/>
                      <a:pt x="1416374" y="1571886"/>
                      <a:pt x="1385511" y="1576420"/>
                    </a:cubicBezTo>
                    <a:cubicBezTo>
                      <a:pt x="1308017" y="1587807"/>
                      <a:pt x="1225525" y="1586570"/>
                      <a:pt x="1146537" y="1562405"/>
                    </a:cubicBezTo>
                    <a:cubicBezTo>
                      <a:pt x="967332" y="1507582"/>
                      <a:pt x="894991" y="1374029"/>
                      <a:pt x="851607" y="1207499"/>
                    </a:cubicBezTo>
                    <a:cubicBezTo>
                      <a:pt x="832439" y="1140104"/>
                      <a:pt x="815281" y="1072916"/>
                      <a:pt x="783542" y="1012374"/>
                    </a:cubicBezTo>
                    <a:cubicBezTo>
                      <a:pt x="737994" y="919010"/>
                      <a:pt x="647206" y="873616"/>
                      <a:pt x="555955" y="832808"/>
                    </a:cubicBezTo>
                    <a:cubicBezTo>
                      <a:pt x="484696" y="799111"/>
                      <a:pt x="396330" y="766650"/>
                      <a:pt x="367116" y="684725"/>
                    </a:cubicBezTo>
                    <a:cubicBezTo>
                      <a:pt x="353152" y="647936"/>
                      <a:pt x="348824" y="617279"/>
                      <a:pt x="333057" y="583736"/>
                    </a:cubicBezTo>
                    <a:cubicBezTo>
                      <a:pt x="305801" y="522369"/>
                      <a:pt x="262262" y="473214"/>
                      <a:pt x="206408" y="434416"/>
                    </a:cubicBezTo>
                    <a:cubicBezTo>
                      <a:pt x="114333" y="372019"/>
                      <a:pt x="-7472" y="294731"/>
                      <a:pt x="359" y="165145"/>
                    </a:cubicBezTo>
                    <a:cubicBezTo>
                      <a:pt x="10201" y="23193"/>
                      <a:pt x="173587" y="-49509"/>
                      <a:pt x="285191" y="37878"/>
                    </a:cubicBezTo>
                    <a:cubicBezTo>
                      <a:pt x="377060" y="107076"/>
                      <a:pt x="392724" y="229861"/>
                      <a:pt x="468981" y="308231"/>
                    </a:cubicBezTo>
                    <a:cubicBezTo>
                      <a:pt x="517260" y="356149"/>
                      <a:pt x="587592" y="375522"/>
                      <a:pt x="654987" y="378820"/>
                    </a:cubicBezTo>
                    <a:cubicBezTo>
                      <a:pt x="725988" y="382221"/>
                      <a:pt x="797248" y="369546"/>
                      <a:pt x="868352" y="361611"/>
                    </a:cubicBezTo>
                    <a:cubicBezTo>
                      <a:pt x="977122" y="349039"/>
                      <a:pt x="1088210" y="352800"/>
                      <a:pt x="1195692" y="373152"/>
                    </a:cubicBezTo>
                    <a:cubicBezTo>
                      <a:pt x="1206718" y="375626"/>
                      <a:pt x="1204606" y="392371"/>
                      <a:pt x="1192600" y="390929"/>
                    </a:cubicBezTo>
                    <a:lnTo>
                      <a:pt x="1192600" y="390929"/>
                    </a:lnTo>
                    <a:close/>
                  </a:path>
                </a:pathLst>
              </a:custGeom>
              <a:solidFill>
                <a:srgbClr val="FFE3D2">
                  <a:alpha val="459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58;p6"/>
              <p:cNvSpPr/>
              <p:nvPr/>
            </p:nvSpPr>
            <p:spPr>
              <a:xfrm rot="351003">
                <a:off x="7819671" y="573504"/>
                <a:ext cx="1688255" cy="1723639"/>
              </a:xfrm>
              <a:custGeom>
                <a:avLst/>
                <a:gdLst/>
                <a:ahLst/>
                <a:cxnLst/>
                <a:rect l="l" t="t" r="r" b="b"/>
                <a:pathLst>
                  <a:path w="917739" h="936974" extrusionOk="0">
                    <a:moveTo>
                      <a:pt x="886155" y="936919"/>
                    </a:moveTo>
                    <a:cubicBezTo>
                      <a:pt x="744358" y="938671"/>
                      <a:pt x="591998" y="899048"/>
                      <a:pt x="515483" y="768432"/>
                    </a:cubicBezTo>
                    <a:cubicBezTo>
                      <a:pt x="448088" y="653067"/>
                      <a:pt x="431446" y="513537"/>
                      <a:pt x="360547" y="404046"/>
                    </a:cubicBezTo>
                    <a:cubicBezTo>
                      <a:pt x="311856" y="324543"/>
                      <a:pt x="253529" y="288784"/>
                      <a:pt x="164545" y="261167"/>
                    </a:cubicBezTo>
                    <a:cubicBezTo>
                      <a:pt x="122810" y="246327"/>
                      <a:pt x="77416" y="228603"/>
                      <a:pt x="41967" y="193153"/>
                    </a:cubicBezTo>
                    <a:cubicBezTo>
                      <a:pt x="-4354" y="149769"/>
                      <a:pt x="-20121" y="61764"/>
                      <a:pt x="35165" y="18122"/>
                    </a:cubicBezTo>
                    <a:cubicBezTo>
                      <a:pt x="68657" y="-6661"/>
                      <a:pt x="122037" y="-8207"/>
                      <a:pt x="149345" y="27191"/>
                    </a:cubicBezTo>
                    <a:cubicBezTo>
                      <a:pt x="164751" y="48213"/>
                      <a:pt x="164751" y="72275"/>
                      <a:pt x="172789" y="93246"/>
                    </a:cubicBezTo>
                    <a:cubicBezTo>
                      <a:pt x="178972" y="109477"/>
                      <a:pt x="192781" y="123079"/>
                      <a:pt x="209887" y="130550"/>
                    </a:cubicBezTo>
                    <a:cubicBezTo>
                      <a:pt x="295831" y="165948"/>
                      <a:pt x="365545" y="90206"/>
                      <a:pt x="442575" y="59600"/>
                    </a:cubicBezTo>
                    <a:cubicBezTo>
                      <a:pt x="527849" y="24666"/>
                      <a:pt x="627963" y="31725"/>
                      <a:pt x="706744" y="77840"/>
                    </a:cubicBezTo>
                    <a:cubicBezTo>
                      <a:pt x="711021" y="80365"/>
                      <a:pt x="712464" y="85878"/>
                      <a:pt x="709991" y="90155"/>
                    </a:cubicBezTo>
                    <a:cubicBezTo>
                      <a:pt x="707517" y="94380"/>
                      <a:pt x="702107" y="95822"/>
                      <a:pt x="697831" y="93452"/>
                    </a:cubicBezTo>
                    <a:cubicBezTo>
                      <a:pt x="623222" y="51974"/>
                      <a:pt x="529240" y="47955"/>
                      <a:pt x="452056" y="81859"/>
                    </a:cubicBezTo>
                    <a:cubicBezTo>
                      <a:pt x="413309" y="98553"/>
                      <a:pt x="378426" y="125810"/>
                      <a:pt x="337309" y="146317"/>
                    </a:cubicBezTo>
                    <a:cubicBezTo>
                      <a:pt x="294698" y="168524"/>
                      <a:pt x="243842" y="177696"/>
                      <a:pt x="197727" y="158425"/>
                    </a:cubicBezTo>
                    <a:cubicBezTo>
                      <a:pt x="174387" y="148739"/>
                      <a:pt x="153416" y="130138"/>
                      <a:pt x="143162" y="105200"/>
                    </a:cubicBezTo>
                    <a:cubicBezTo>
                      <a:pt x="134506" y="85672"/>
                      <a:pt x="133836" y="62640"/>
                      <a:pt x="122604" y="47389"/>
                    </a:cubicBezTo>
                    <a:cubicBezTo>
                      <a:pt x="109825" y="29870"/>
                      <a:pt x="74015" y="31983"/>
                      <a:pt x="56961" y="46564"/>
                    </a:cubicBezTo>
                    <a:cubicBezTo>
                      <a:pt x="36660" y="63825"/>
                      <a:pt x="33877" y="92473"/>
                      <a:pt x="40936" y="117978"/>
                    </a:cubicBezTo>
                    <a:cubicBezTo>
                      <a:pt x="76437" y="223450"/>
                      <a:pt x="225706" y="214485"/>
                      <a:pt x="304900" y="275697"/>
                    </a:cubicBezTo>
                    <a:cubicBezTo>
                      <a:pt x="382909" y="329231"/>
                      <a:pt x="429178" y="414815"/>
                      <a:pt x="464422" y="498955"/>
                    </a:cubicBezTo>
                    <a:cubicBezTo>
                      <a:pt x="499047" y="577686"/>
                      <a:pt x="519141" y="666258"/>
                      <a:pt x="563968" y="737981"/>
                    </a:cubicBezTo>
                    <a:cubicBezTo>
                      <a:pt x="630075" y="848090"/>
                      <a:pt x="764813" y="876429"/>
                      <a:pt x="885382" y="872925"/>
                    </a:cubicBezTo>
                    <a:cubicBezTo>
                      <a:pt x="927633" y="872925"/>
                      <a:pt x="929179" y="935580"/>
                      <a:pt x="886052" y="936919"/>
                    </a:cubicBezTo>
                    <a:lnTo>
                      <a:pt x="886052" y="936919"/>
                    </a:lnTo>
                    <a:close/>
                  </a:path>
                </a:pathLst>
              </a:custGeom>
              <a:solidFill>
                <a:srgbClr val="FFE3D2">
                  <a:alpha val="459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9" name="Google Shape;5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60" name="Google Shape;60;p6"/>
          <p:cNvPicPr preferRelativeResize="0"/>
          <p:nvPr/>
        </p:nvPicPr>
        <p:blipFill rotWithShape="1">
          <a:blip r:embed="rId2">
            <a:alphaModFix/>
          </a:blip>
          <a:srcRect b="56717"/>
          <a:stretch/>
        </p:blipFill>
        <p:spPr>
          <a:xfrm flipH="1">
            <a:off x="3" y="4631400"/>
            <a:ext cx="9143997" cy="51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subTitle" idx="1"/>
          </p:nvPr>
        </p:nvSpPr>
        <p:spPr>
          <a:xfrm>
            <a:off x="720000" y="1422600"/>
            <a:ext cx="4754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64" name="Google Shape;64;p7"/>
          <p:cNvPicPr preferRelativeResize="0"/>
          <p:nvPr/>
        </p:nvPicPr>
        <p:blipFill rotWithShape="1">
          <a:blip r:embed="rId2">
            <a:alphaModFix/>
          </a:blip>
          <a:srcRect b="51477"/>
          <a:stretch/>
        </p:blipFill>
        <p:spPr>
          <a:xfrm>
            <a:off x="0" y="4604000"/>
            <a:ext cx="9143997" cy="574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" name="Google Shape;65;p7"/>
          <p:cNvGrpSpPr/>
          <p:nvPr/>
        </p:nvGrpSpPr>
        <p:grpSpPr>
          <a:xfrm>
            <a:off x="6393562" y="-2096263"/>
            <a:ext cx="3931529" cy="4263439"/>
            <a:chOff x="6766890" y="-432076"/>
            <a:chExt cx="2919814" cy="3166312"/>
          </a:xfrm>
        </p:grpSpPr>
        <p:sp>
          <p:nvSpPr>
            <p:cNvPr id="66" name="Google Shape;66;p7"/>
            <p:cNvSpPr/>
            <p:nvPr/>
          </p:nvSpPr>
          <p:spPr>
            <a:xfrm rot="351003">
              <a:off x="6908466" y="-305289"/>
              <a:ext cx="2636663" cy="2912738"/>
            </a:xfrm>
            <a:custGeom>
              <a:avLst/>
              <a:gdLst/>
              <a:ahLst/>
              <a:cxnLst/>
              <a:rect l="l" t="t" r="r" b="b"/>
              <a:pathLst>
                <a:path w="1433296" h="1583371" extrusionOk="0">
                  <a:moveTo>
                    <a:pt x="1192652" y="390929"/>
                  </a:moveTo>
                  <a:cubicBezTo>
                    <a:pt x="1086407" y="374028"/>
                    <a:pt x="978153" y="373410"/>
                    <a:pt x="871805" y="388764"/>
                  </a:cubicBezTo>
                  <a:cubicBezTo>
                    <a:pt x="799669" y="398967"/>
                    <a:pt x="727740" y="413806"/>
                    <a:pt x="653802" y="412363"/>
                  </a:cubicBezTo>
                  <a:cubicBezTo>
                    <a:pt x="526740" y="410096"/>
                    <a:pt x="432552" y="359344"/>
                    <a:pt x="373453" y="245112"/>
                  </a:cubicBezTo>
                  <a:cubicBezTo>
                    <a:pt x="339447" y="184673"/>
                    <a:pt x="311365" y="117742"/>
                    <a:pt x="255976" y="77295"/>
                  </a:cubicBezTo>
                  <a:cubicBezTo>
                    <a:pt x="136695" y="-6794"/>
                    <a:pt x="-980" y="132890"/>
                    <a:pt x="85737" y="251707"/>
                  </a:cubicBezTo>
                  <a:cubicBezTo>
                    <a:pt x="148597" y="339043"/>
                    <a:pt x="263395" y="370731"/>
                    <a:pt x="334036" y="454253"/>
                  </a:cubicBezTo>
                  <a:cubicBezTo>
                    <a:pt x="360469" y="483622"/>
                    <a:pt x="382728" y="516753"/>
                    <a:pt x="399989" y="552460"/>
                  </a:cubicBezTo>
                  <a:cubicBezTo>
                    <a:pt x="416322" y="583839"/>
                    <a:pt x="426112" y="625007"/>
                    <a:pt x="438375" y="655716"/>
                  </a:cubicBezTo>
                  <a:cubicBezTo>
                    <a:pt x="450123" y="684107"/>
                    <a:pt x="468414" y="698225"/>
                    <a:pt x="495053" y="713373"/>
                  </a:cubicBezTo>
                  <a:cubicBezTo>
                    <a:pt x="636850" y="784478"/>
                    <a:pt x="781842" y="814723"/>
                    <a:pt x="864591" y="967856"/>
                  </a:cubicBezTo>
                  <a:cubicBezTo>
                    <a:pt x="921939" y="1069979"/>
                    <a:pt x="938117" y="1175245"/>
                    <a:pt x="980935" y="1276595"/>
                  </a:cubicBezTo>
                  <a:cubicBezTo>
                    <a:pt x="1004997" y="1334406"/>
                    <a:pt x="1039519" y="1386498"/>
                    <a:pt x="1093621" y="1420607"/>
                  </a:cubicBezTo>
                  <a:cubicBezTo>
                    <a:pt x="1174360" y="1473112"/>
                    <a:pt x="1272258" y="1481665"/>
                    <a:pt x="1368301" y="1465950"/>
                  </a:cubicBezTo>
                  <a:cubicBezTo>
                    <a:pt x="1398804" y="1460952"/>
                    <a:pt x="1427555" y="1481613"/>
                    <a:pt x="1432553" y="1512065"/>
                  </a:cubicBezTo>
                  <a:cubicBezTo>
                    <a:pt x="1437602" y="1542825"/>
                    <a:pt x="1416374" y="1571886"/>
                    <a:pt x="1385511" y="1576420"/>
                  </a:cubicBezTo>
                  <a:cubicBezTo>
                    <a:pt x="1308017" y="1587807"/>
                    <a:pt x="1225525" y="1586570"/>
                    <a:pt x="1146537" y="1562405"/>
                  </a:cubicBezTo>
                  <a:cubicBezTo>
                    <a:pt x="967332" y="1507582"/>
                    <a:pt x="894991" y="1374029"/>
                    <a:pt x="851607" y="1207499"/>
                  </a:cubicBezTo>
                  <a:cubicBezTo>
                    <a:pt x="832439" y="1140104"/>
                    <a:pt x="815281" y="1072916"/>
                    <a:pt x="783542" y="1012374"/>
                  </a:cubicBezTo>
                  <a:cubicBezTo>
                    <a:pt x="737994" y="919010"/>
                    <a:pt x="647206" y="873616"/>
                    <a:pt x="555955" y="832808"/>
                  </a:cubicBezTo>
                  <a:cubicBezTo>
                    <a:pt x="484696" y="799111"/>
                    <a:pt x="396330" y="766650"/>
                    <a:pt x="367116" y="684725"/>
                  </a:cubicBezTo>
                  <a:cubicBezTo>
                    <a:pt x="353152" y="647936"/>
                    <a:pt x="348824" y="617279"/>
                    <a:pt x="333057" y="583736"/>
                  </a:cubicBezTo>
                  <a:cubicBezTo>
                    <a:pt x="305801" y="522369"/>
                    <a:pt x="262262" y="473214"/>
                    <a:pt x="206408" y="434416"/>
                  </a:cubicBezTo>
                  <a:cubicBezTo>
                    <a:pt x="114333" y="372019"/>
                    <a:pt x="-7472" y="294731"/>
                    <a:pt x="359" y="165145"/>
                  </a:cubicBezTo>
                  <a:cubicBezTo>
                    <a:pt x="10201" y="23193"/>
                    <a:pt x="173587" y="-49509"/>
                    <a:pt x="285191" y="37878"/>
                  </a:cubicBezTo>
                  <a:cubicBezTo>
                    <a:pt x="377060" y="107076"/>
                    <a:pt x="392724" y="229861"/>
                    <a:pt x="468981" y="308231"/>
                  </a:cubicBezTo>
                  <a:cubicBezTo>
                    <a:pt x="517260" y="356149"/>
                    <a:pt x="587592" y="375522"/>
                    <a:pt x="654987" y="378820"/>
                  </a:cubicBezTo>
                  <a:cubicBezTo>
                    <a:pt x="725988" y="382221"/>
                    <a:pt x="797248" y="369546"/>
                    <a:pt x="868352" y="361611"/>
                  </a:cubicBezTo>
                  <a:cubicBezTo>
                    <a:pt x="977122" y="349039"/>
                    <a:pt x="1088210" y="352800"/>
                    <a:pt x="1195692" y="373152"/>
                  </a:cubicBezTo>
                  <a:cubicBezTo>
                    <a:pt x="1206718" y="375626"/>
                    <a:pt x="1204606" y="392371"/>
                    <a:pt x="1192600" y="390929"/>
                  </a:cubicBezTo>
                  <a:lnTo>
                    <a:pt x="1192600" y="390929"/>
                  </a:lnTo>
                  <a:close/>
                </a:path>
              </a:pathLst>
            </a:custGeom>
            <a:solidFill>
              <a:srgbClr val="FFE3D2">
                <a:alpha val="459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7"/>
            <p:cNvSpPr/>
            <p:nvPr/>
          </p:nvSpPr>
          <p:spPr>
            <a:xfrm rot="351003">
              <a:off x="7819671" y="573504"/>
              <a:ext cx="1688255" cy="1723639"/>
            </a:xfrm>
            <a:custGeom>
              <a:avLst/>
              <a:gdLst/>
              <a:ahLst/>
              <a:cxnLst/>
              <a:rect l="l" t="t" r="r" b="b"/>
              <a:pathLst>
                <a:path w="917739" h="936974" extrusionOk="0">
                  <a:moveTo>
                    <a:pt x="886155" y="936919"/>
                  </a:moveTo>
                  <a:cubicBezTo>
                    <a:pt x="744358" y="938671"/>
                    <a:pt x="591998" y="899048"/>
                    <a:pt x="515483" y="768432"/>
                  </a:cubicBezTo>
                  <a:cubicBezTo>
                    <a:pt x="448088" y="653067"/>
                    <a:pt x="431446" y="513537"/>
                    <a:pt x="360547" y="404046"/>
                  </a:cubicBezTo>
                  <a:cubicBezTo>
                    <a:pt x="311856" y="324543"/>
                    <a:pt x="253529" y="288784"/>
                    <a:pt x="164545" y="261167"/>
                  </a:cubicBezTo>
                  <a:cubicBezTo>
                    <a:pt x="122810" y="246327"/>
                    <a:pt x="77416" y="228603"/>
                    <a:pt x="41967" y="193153"/>
                  </a:cubicBezTo>
                  <a:cubicBezTo>
                    <a:pt x="-4354" y="149769"/>
                    <a:pt x="-20121" y="61764"/>
                    <a:pt x="35165" y="18122"/>
                  </a:cubicBezTo>
                  <a:cubicBezTo>
                    <a:pt x="68657" y="-6661"/>
                    <a:pt x="122037" y="-8207"/>
                    <a:pt x="149345" y="27191"/>
                  </a:cubicBezTo>
                  <a:cubicBezTo>
                    <a:pt x="164751" y="48213"/>
                    <a:pt x="164751" y="72275"/>
                    <a:pt x="172789" y="93246"/>
                  </a:cubicBezTo>
                  <a:cubicBezTo>
                    <a:pt x="178972" y="109477"/>
                    <a:pt x="192781" y="123079"/>
                    <a:pt x="209887" y="130550"/>
                  </a:cubicBezTo>
                  <a:cubicBezTo>
                    <a:pt x="295831" y="165948"/>
                    <a:pt x="365545" y="90206"/>
                    <a:pt x="442575" y="59600"/>
                  </a:cubicBezTo>
                  <a:cubicBezTo>
                    <a:pt x="527849" y="24666"/>
                    <a:pt x="627963" y="31725"/>
                    <a:pt x="706744" y="77840"/>
                  </a:cubicBezTo>
                  <a:cubicBezTo>
                    <a:pt x="711021" y="80365"/>
                    <a:pt x="712464" y="85878"/>
                    <a:pt x="709991" y="90155"/>
                  </a:cubicBezTo>
                  <a:cubicBezTo>
                    <a:pt x="707517" y="94380"/>
                    <a:pt x="702107" y="95822"/>
                    <a:pt x="697831" y="93452"/>
                  </a:cubicBezTo>
                  <a:cubicBezTo>
                    <a:pt x="623222" y="51974"/>
                    <a:pt x="529240" y="47955"/>
                    <a:pt x="452056" y="81859"/>
                  </a:cubicBezTo>
                  <a:cubicBezTo>
                    <a:pt x="413309" y="98553"/>
                    <a:pt x="378426" y="125810"/>
                    <a:pt x="337309" y="146317"/>
                  </a:cubicBezTo>
                  <a:cubicBezTo>
                    <a:pt x="294698" y="168524"/>
                    <a:pt x="243842" y="177696"/>
                    <a:pt x="197727" y="158425"/>
                  </a:cubicBezTo>
                  <a:cubicBezTo>
                    <a:pt x="174387" y="148739"/>
                    <a:pt x="153416" y="130138"/>
                    <a:pt x="143162" y="105200"/>
                  </a:cubicBezTo>
                  <a:cubicBezTo>
                    <a:pt x="134506" y="85672"/>
                    <a:pt x="133836" y="62640"/>
                    <a:pt x="122604" y="47389"/>
                  </a:cubicBezTo>
                  <a:cubicBezTo>
                    <a:pt x="109825" y="29870"/>
                    <a:pt x="74015" y="31983"/>
                    <a:pt x="56961" y="46564"/>
                  </a:cubicBezTo>
                  <a:cubicBezTo>
                    <a:pt x="36660" y="63825"/>
                    <a:pt x="33877" y="92473"/>
                    <a:pt x="40936" y="117978"/>
                  </a:cubicBezTo>
                  <a:cubicBezTo>
                    <a:pt x="76437" y="223450"/>
                    <a:pt x="225706" y="214485"/>
                    <a:pt x="304900" y="275697"/>
                  </a:cubicBezTo>
                  <a:cubicBezTo>
                    <a:pt x="382909" y="329231"/>
                    <a:pt x="429178" y="414815"/>
                    <a:pt x="464422" y="498955"/>
                  </a:cubicBezTo>
                  <a:cubicBezTo>
                    <a:pt x="499047" y="577686"/>
                    <a:pt x="519141" y="666258"/>
                    <a:pt x="563968" y="737981"/>
                  </a:cubicBezTo>
                  <a:cubicBezTo>
                    <a:pt x="630075" y="848090"/>
                    <a:pt x="764813" y="876429"/>
                    <a:pt x="885382" y="872925"/>
                  </a:cubicBezTo>
                  <a:cubicBezTo>
                    <a:pt x="927633" y="872925"/>
                    <a:pt x="929179" y="935580"/>
                    <a:pt x="886052" y="936919"/>
                  </a:cubicBezTo>
                  <a:lnTo>
                    <a:pt x="886052" y="936919"/>
                  </a:lnTo>
                  <a:close/>
                </a:path>
              </a:pathLst>
            </a:custGeom>
            <a:solidFill>
              <a:srgbClr val="FFE3D2">
                <a:alpha val="459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7"/>
            <p:cNvSpPr/>
            <p:nvPr/>
          </p:nvSpPr>
          <p:spPr>
            <a:xfrm rot="351003">
              <a:off x="8704807" y="889399"/>
              <a:ext cx="494356" cy="1080623"/>
            </a:xfrm>
            <a:custGeom>
              <a:avLst/>
              <a:gdLst/>
              <a:ahLst/>
              <a:cxnLst/>
              <a:rect l="l" t="t" r="r" b="b"/>
              <a:pathLst>
                <a:path w="268733" h="587429" extrusionOk="0">
                  <a:moveTo>
                    <a:pt x="218084" y="29102"/>
                  </a:moveTo>
                  <a:cubicBezTo>
                    <a:pt x="177483" y="-5419"/>
                    <a:pt x="114055" y="-9747"/>
                    <a:pt x="69074" y="18901"/>
                  </a:cubicBezTo>
                  <a:cubicBezTo>
                    <a:pt x="27647" y="45333"/>
                    <a:pt x="4873" y="94746"/>
                    <a:pt x="803" y="143694"/>
                  </a:cubicBezTo>
                  <a:cubicBezTo>
                    <a:pt x="-3319" y="192643"/>
                    <a:pt x="8995" y="241541"/>
                    <a:pt x="24865" y="288016"/>
                  </a:cubicBezTo>
                  <a:cubicBezTo>
                    <a:pt x="46351" y="350826"/>
                    <a:pt x="74896" y="411677"/>
                    <a:pt x="115034" y="464542"/>
                  </a:cubicBezTo>
                  <a:cubicBezTo>
                    <a:pt x="155172" y="517355"/>
                    <a:pt x="207419" y="561976"/>
                    <a:pt x="268734" y="587429"/>
                  </a:cubicBezTo>
                </a:path>
              </a:pathLst>
            </a:custGeom>
            <a:solidFill>
              <a:srgbClr val="FFE3D2">
                <a:alpha val="459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 txBox="1">
            <a:spLocks noGrp="1"/>
          </p:cNvSpPr>
          <p:nvPr>
            <p:ph type="title"/>
          </p:nvPr>
        </p:nvSpPr>
        <p:spPr>
          <a:xfrm>
            <a:off x="1614225" y="1356525"/>
            <a:ext cx="5915700" cy="21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71" name="Google Shape;71;p8"/>
          <p:cNvGrpSpPr/>
          <p:nvPr/>
        </p:nvGrpSpPr>
        <p:grpSpPr>
          <a:xfrm>
            <a:off x="-322150" y="-2560561"/>
            <a:ext cx="11297617" cy="7260474"/>
            <a:chOff x="-322150" y="-2560561"/>
            <a:chExt cx="11297617" cy="7260474"/>
          </a:xfrm>
        </p:grpSpPr>
        <p:sp>
          <p:nvSpPr>
            <p:cNvPr id="72" name="Google Shape;72;p8"/>
            <p:cNvSpPr/>
            <p:nvPr/>
          </p:nvSpPr>
          <p:spPr>
            <a:xfrm>
              <a:off x="-322150" y="1461200"/>
              <a:ext cx="3340905" cy="3238713"/>
            </a:xfrm>
            <a:custGeom>
              <a:avLst/>
              <a:gdLst/>
              <a:ahLst/>
              <a:cxnLst/>
              <a:rect l="l" t="t" r="r" b="b"/>
              <a:pathLst>
                <a:path w="263167" h="255067" extrusionOk="0">
                  <a:moveTo>
                    <a:pt x="123394" y="139614"/>
                  </a:moveTo>
                  <a:cubicBezTo>
                    <a:pt x="88329" y="122134"/>
                    <a:pt x="157516" y="112931"/>
                    <a:pt x="121200" y="93686"/>
                  </a:cubicBezTo>
                  <a:cubicBezTo>
                    <a:pt x="112950" y="89309"/>
                    <a:pt x="101060" y="93500"/>
                    <a:pt x="98437" y="102263"/>
                  </a:cubicBezTo>
                  <a:cubicBezTo>
                    <a:pt x="97354" y="105903"/>
                    <a:pt x="97718" y="109804"/>
                    <a:pt x="96888" y="113500"/>
                  </a:cubicBezTo>
                  <a:cubicBezTo>
                    <a:pt x="94853" y="122535"/>
                    <a:pt x="84764" y="129087"/>
                    <a:pt x="75384" y="127472"/>
                  </a:cubicBezTo>
                  <a:cubicBezTo>
                    <a:pt x="64259" y="125550"/>
                    <a:pt x="57250" y="114247"/>
                    <a:pt x="55644" y="103383"/>
                  </a:cubicBezTo>
                  <a:cubicBezTo>
                    <a:pt x="54039" y="92519"/>
                    <a:pt x="56317" y="81488"/>
                    <a:pt x="56101" y="70521"/>
                  </a:cubicBezTo>
                  <a:cubicBezTo>
                    <a:pt x="55495" y="38705"/>
                    <a:pt x="31555" y="8614"/>
                    <a:pt x="0" y="0"/>
                  </a:cubicBezTo>
                  <a:lnTo>
                    <a:pt x="0" y="253712"/>
                  </a:lnTo>
                  <a:cubicBezTo>
                    <a:pt x="15773" y="253712"/>
                    <a:pt x="29801" y="241131"/>
                    <a:pt x="35569" y="226879"/>
                  </a:cubicBezTo>
                  <a:cubicBezTo>
                    <a:pt x="41327" y="212628"/>
                    <a:pt x="42568" y="196902"/>
                    <a:pt x="48859" y="182865"/>
                  </a:cubicBezTo>
                  <a:cubicBezTo>
                    <a:pt x="55140" y="168828"/>
                    <a:pt x="69224" y="155985"/>
                    <a:pt x="84801" y="158384"/>
                  </a:cubicBezTo>
                  <a:cubicBezTo>
                    <a:pt x="104429" y="161398"/>
                    <a:pt x="111858" y="184134"/>
                    <a:pt x="120249" y="201615"/>
                  </a:cubicBezTo>
                  <a:cubicBezTo>
                    <a:pt x="130664" y="223296"/>
                    <a:pt x="148920" y="241934"/>
                    <a:pt x="171982" y="250380"/>
                  </a:cubicBezTo>
                  <a:cubicBezTo>
                    <a:pt x="195044" y="258827"/>
                    <a:pt x="222848" y="255990"/>
                    <a:pt x="241887" y="240795"/>
                  </a:cubicBezTo>
                  <a:cubicBezTo>
                    <a:pt x="260927" y="225601"/>
                    <a:pt x="269038" y="197779"/>
                    <a:pt x="258528" y="176135"/>
                  </a:cubicBezTo>
                  <a:cubicBezTo>
                    <a:pt x="248019" y="154492"/>
                    <a:pt x="218349" y="142956"/>
                    <a:pt x="196351" y="153736"/>
                  </a:cubicBezTo>
                  <a:cubicBezTo>
                    <a:pt x="183518" y="160026"/>
                    <a:pt x="143460" y="186775"/>
                    <a:pt x="129087" y="186542"/>
                  </a:cubicBezTo>
                  <a:cubicBezTo>
                    <a:pt x="94778" y="185973"/>
                    <a:pt x="146540" y="151160"/>
                    <a:pt x="123403" y="139624"/>
                  </a:cubicBezTo>
                  <a:close/>
                </a:path>
              </a:pathLst>
            </a:custGeom>
            <a:solidFill>
              <a:srgbClr val="FFE3D2">
                <a:alpha val="459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" name="Google Shape;73;p8"/>
            <p:cNvGrpSpPr/>
            <p:nvPr/>
          </p:nvGrpSpPr>
          <p:grpSpPr>
            <a:xfrm rot="-2275365">
              <a:off x="6149209" y="-1802591"/>
              <a:ext cx="3931259" cy="4263146"/>
              <a:chOff x="6766890" y="-432076"/>
              <a:chExt cx="2919814" cy="3166312"/>
            </a:xfrm>
          </p:grpSpPr>
          <p:sp>
            <p:nvSpPr>
              <p:cNvPr id="74" name="Google Shape;74;p8"/>
              <p:cNvSpPr/>
              <p:nvPr/>
            </p:nvSpPr>
            <p:spPr>
              <a:xfrm rot="351003">
                <a:off x="6908466" y="-305289"/>
                <a:ext cx="2636663" cy="2912738"/>
              </a:xfrm>
              <a:custGeom>
                <a:avLst/>
                <a:gdLst/>
                <a:ahLst/>
                <a:cxnLst/>
                <a:rect l="l" t="t" r="r" b="b"/>
                <a:pathLst>
                  <a:path w="1433296" h="1583371" extrusionOk="0">
                    <a:moveTo>
                      <a:pt x="1192652" y="390929"/>
                    </a:moveTo>
                    <a:cubicBezTo>
                      <a:pt x="1086407" y="374028"/>
                      <a:pt x="978153" y="373410"/>
                      <a:pt x="871805" y="388764"/>
                    </a:cubicBezTo>
                    <a:cubicBezTo>
                      <a:pt x="799669" y="398967"/>
                      <a:pt x="727740" y="413806"/>
                      <a:pt x="653802" y="412363"/>
                    </a:cubicBezTo>
                    <a:cubicBezTo>
                      <a:pt x="526740" y="410096"/>
                      <a:pt x="432552" y="359344"/>
                      <a:pt x="373453" y="245112"/>
                    </a:cubicBezTo>
                    <a:cubicBezTo>
                      <a:pt x="339447" y="184673"/>
                      <a:pt x="311365" y="117742"/>
                      <a:pt x="255976" y="77295"/>
                    </a:cubicBezTo>
                    <a:cubicBezTo>
                      <a:pt x="136695" y="-6794"/>
                      <a:pt x="-980" y="132890"/>
                      <a:pt x="85737" y="251707"/>
                    </a:cubicBezTo>
                    <a:cubicBezTo>
                      <a:pt x="148597" y="339043"/>
                      <a:pt x="263395" y="370731"/>
                      <a:pt x="334036" y="454253"/>
                    </a:cubicBezTo>
                    <a:cubicBezTo>
                      <a:pt x="360469" y="483622"/>
                      <a:pt x="382728" y="516753"/>
                      <a:pt x="399989" y="552460"/>
                    </a:cubicBezTo>
                    <a:cubicBezTo>
                      <a:pt x="416322" y="583839"/>
                      <a:pt x="426112" y="625007"/>
                      <a:pt x="438375" y="655716"/>
                    </a:cubicBezTo>
                    <a:cubicBezTo>
                      <a:pt x="450123" y="684107"/>
                      <a:pt x="468414" y="698225"/>
                      <a:pt x="495053" y="713373"/>
                    </a:cubicBezTo>
                    <a:cubicBezTo>
                      <a:pt x="636850" y="784478"/>
                      <a:pt x="781842" y="814723"/>
                      <a:pt x="864591" y="967856"/>
                    </a:cubicBezTo>
                    <a:cubicBezTo>
                      <a:pt x="921939" y="1069979"/>
                      <a:pt x="938117" y="1175245"/>
                      <a:pt x="980935" y="1276595"/>
                    </a:cubicBezTo>
                    <a:cubicBezTo>
                      <a:pt x="1004997" y="1334406"/>
                      <a:pt x="1039519" y="1386498"/>
                      <a:pt x="1093621" y="1420607"/>
                    </a:cubicBezTo>
                    <a:cubicBezTo>
                      <a:pt x="1174360" y="1473112"/>
                      <a:pt x="1272258" y="1481665"/>
                      <a:pt x="1368301" y="1465950"/>
                    </a:cubicBezTo>
                    <a:cubicBezTo>
                      <a:pt x="1398804" y="1460952"/>
                      <a:pt x="1427555" y="1481613"/>
                      <a:pt x="1432553" y="1512065"/>
                    </a:cubicBezTo>
                    <a:cubicBezTo>
                      <a:pt x="1437602" y="1542825"/>
                      <a:pt x="1416374" y="1571886"/>
                      <a:pt x="1385511" y="1576420"/>
                    </a:cubicBezTo>
                    <a:cubicBezTo>
                      <a:pt x="1308017" y="1587807"/>
                      <a:pt x="1225525" y="1586570"/>
                      <a:pt x="1146537" y="1562405"/>
                    </a:cubicBezTo>
                    <a:cubicBezTo>
                      <a:pt x="967332" y="1507582"/>
                      <a:pt x="894991" y="1374029"/>
                      <a:pt x="851607" y="1207499"/>
                    </a:cubicBezTo>
                    <a:cubicBezTo>
                      <a:pt x="832439" y="1140104"/>
                      <a:pt x="815281" y="1072916"/>
                      <a:pt x="783542" y="1012374"/>
                    </a:cubicBezTo>
                    <a:cubicBezTo>
                      <a:pt x="737994" y="919010"/>
                      <a:pt x="647206" y="873616"/>
                      <a:pt x="555955" y="832808"/>
                    </a:cubicBezTo>
                    <a:cubicBezTo>
                      <a:pt x="484696" y="799111"/>
                      <a:pt x="396330" y="766650"/>
                      <a:pt x="367116" y="684725"/>
                    </a:cubicBezTo>
                    <a:cubicBezTo>
                      <a:pt x="353152" y="647936"/>
                      <a:pt x="348824" y="617279"/>
                      <a:pt x="333057" y="583736"/>
                    </a:cubicBezTo>
                    <a:cubicBezTo>
                      <a:pt x="305801" y="522369"/>
                      <a:pt x="262262" y="473214"/>
                      <a:pt x="206408" y="434416"/>
                    </a:cubicBezTo>
                    <a:cubicBezTo>
                      <a:pt x="114333" y="372019"/>
                      <a:pt x="-7472" y="294731"/>
                      <a:pt x="359" y="165145"/>
                    </a:cubicBezTo>
                    <a:cubicBezTo>
                      <a:pt x="10201" y="23193"/>
                      <a:pt x="173587" y="-49509"/>
                      <a:pt x="285191" y="37878"/>
                    </a:cubicBezTo>
                    <a:cubicBezTo>
                      <a:pt x="377060" y="107076"/>
                      <a:pt x="392724" y="229861"/>
                      <a:pt x="468981" y="308231"/>
                    </a:cubicBezTo>
                    <a:cubicBezTo>
                      <a:pt x="517260" y="356149"/>
                      <a:pt x="587592" y="375522"/>
                      <a:pt x="654987" y="378820"/>
                    </a:cubicBezTo>
                    <a:cubicBezTo>
                      <a:pt x="725988" y="382221"/>
                      <a:pt x="797248" y="369546"/>
                      <a:pt x="868352" y="361611"/>
                    </a:cubicBezTo>
                    <a:cubicBezTo>
                      <a:pt x="977122" y="349039"/>
                      <a:pt x="1088210" y="352800"/>
                      <a:pt x="1195692" y="373152"/>
                    </a:cubicBezTo>
                    <a:cubicBezTo>
                      <a:pt x="1206718" y="375626"/>
                      <a:pt x="1204606" y="392371"/>
                      <a:pt x="1192600" y="390929"/>
                    </a:cubicBezTo>
                    <a:lnTo>
                      <a:pt x="1192600" y="390929"/>
                    </a:lnTo>
                    <a:close/>
                  </a:path>
                </a:pathLst>
              </a:custGeom>
              <a:solidFill>
                <a:srgbClr val="FFE3D2">
                  <a:alpha val="459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8"/>
              <p:cNvSpPr/>
              <p:nvPr/>
            </p:nvSpPr>
            <p:spPr>
              <a:xfrm rot="351003">
                <a:off x="7819671" y="573504"/>
                <a:ext cx="1688255" cy="1723639"/>
              </a:xfrm>
              <a:custGeom>
                <a:avLst/>
                <a:gdLst/>
                <a:ahLst/>
                <a:cxnLst/>
                <a:rect l="l" t="t" r="r" b="b"/>
                <a:pathLst>
                  <a:path w="917739" h="936974" extrusionOk="0">
                    <a:moveTo>
                      <a:pt x="886155" y="936919"/>
                    </a:moveTo>
                    <a:cubicBezTo>
                      <a:pt x="744358" y="938671"/>
                      <a:pt x="591998" y="899048"/>
                      <a:pt x="515483" y="768432"/>
                    </a:cubicBezTo>
                    <a:cubicBezTo>
                      <a:pt x="448088" y="653067"/>
                      <a:pt x="431446" y="513537"/>
                      <a:pt x="360547" y="404046"/>
                    </a:cubicBezTo>
                    <a:cubicBezTo>
                      <a:pt x="311856" y="324543"/>
                      <a:pt x="253529" y="288784"/>
                      <a:pt x="164545" y="261167"/>
                    </a:cubicBezTo>
                    <a:cubicBezTo>
                      <a:pt x="122810" y="246327"/>
                      <a:pt x="77416" y="228603"/>
                      <a:pt x="41967" y="193153"/>
                    </a:cubicBezTo>
                    <a:cubicBezTo>
                      <a:pt x="-4354" y="149769"/>
                      <a:pt x="-20121" y="61764"/>
                      <a:pt x="35165" y="18122"/>
                    </a:cubicBezTo>
                    <a:cubicBezTo>
                      <a:pt x="68657" y="-6661"/>
                      <a:pt x="122037" y="-8207"/>
                      <a:pt x="149345" y="27191"/>
                    </a:cubicBezTo>
                    <a:cubicBezTo>
                      <a:pt x="164751" y="48213"/>
                      <a:pt x="164751" y="72275"/>
                      <a:pt x="172789" y="93246"/>
                    </a:cubicBezTo>
                    <a:cubicBezTo>
                      <a:pt x="178972" y="109477"/>
                      <a:pt x="192781" y="123079"/>
                      <a:pt x="209887" y="130550"/>
                    </a:cubicBezTo>
                    <a:cubicBezTo>
                      <a:pt x="295831" y="165948"/>
                      <a:pt x="365545" y="90206"/>
                      <a:pt x="442575" y="59600"/>
                    </a:cubicBezTo>
                    <a:cubicBezTo>
                      <a:pt x="527849" y="24666"/>
                      <a:pt x="627963" y="31725"/>
                      <a:pt x="706744" y="77840"/>
                    </a:cubicBezTo>
                    <a:cubicBezTo>
                      <a:pt x="711021" y="80365"/>
                      <a:pt x="712464" y="85878"/>
                      <a:pt x="709991" y="90155"/>
                    </a:cubicBezTo>
                    <a:cubicBezTo>
                      <a:pt x="707517" y="94380"/>
                      <a:pt x="702107" y="95822"/>
                      <a:pt x="697831" y="93452"/>
                    </a:cubicBezTo>
                    <a:cubicBezTo>
                      <a:pt x="623222" y="51974"/>
                      <a:pt x="529240" y="47955"/>
                      <a:pt x="452056" y="81859"/>
                    </a:cubicBezTo>
                    <a:cubicBezTo>
                      <a:pt x="413309" y="98553"/>
                      <a:pt x="378426" y="125810"/>
                      <a:pt x="337309" y="146317"/>
                    </a:cubicBezTo>
                    <a:cubicBezTo>
                      <a:pt x="294698" y="168524"/>
                      <a:pt x="243842" y="177696"/>
                      <a:pt x="197727" y="158425"/>
                    </a:cubicBezTo>
                    <a:cubicBezTo>
                      <a:pt x="174387" y="148739"/>
                      <a:pt x="153416" y="130138"/>
                      <a:pt x="143162" y="105200"/>
                    </a:cubicBezTo>
                    <a:cubicBezTo>
                      <a:pt x="134506" y="85672"/>
                      <a:pt x="133836" y="62640"/>
                      <a:pt x="122604" y="47389"/>
                    </a:cubicBezTo>
                    <a:cubicBezTo>
                      <a:pt x="109825" y="29870"/>
                      <a:pt x="74015" y="31983"/>
                      <a:pt x="56961" y="46564"/>
                    </a:cubicBezTo>
                    <a:cubicBezTo>
                      <a:pt x="36660" y="63825"/>
                      <a:pt x="33877" y="92473"/>
                      <a:pt x="40936" y="117978"/>
                    </a:cubicBezTo>
                    <a:cubicBezTo>
                      <a:pt x="76437" y="223450"/>
                      <a:pt x="225706" y="214485"/>
                      <a:pt x="304900" y="275697"/>
                    </a:cubicBezTo>
                    <a:cubicBezTo>
                      <a:pt x="382909" y="329231"/>
                      <a:pt x="429178" y="414815"/>
                      <a:pt x="464422" y="498955"/>
                    </a:cubicBezTo>
                    <a:cubicBezTo>
                      <a:pt x="499047" y="577686"/>
                      <a:pt x="519141" y="666258"/>
                      <a:pt x="563968" y="737981"/>
                    </a:cubicBezTo>
                    <a:cubicBezTo>
                      <a:pt x="630075" y="848090"/>
                      <a:pt x="764813" y="876429"/>
                      <a:pt x="885382" y="872925"/>
                    </a:cubicBezTo>
                    <a:cubicBezTo>
                      <a:pt x="927633" y="872925"/>
                      <a:pt x="929179" y="935580"/>
                      <a:pt x="886052" y="936919"/>
                    </a:cubicBezTo>
                    <a:lnTo>
                      <a:pt x="886052" y="936919"/>
                    </a:lnTo>
                    <a:close/>
                  </a:path>
                </a:pathLst>
              </a:custGeom>
              <a:solidFill>
                <a:srgbClr val="FFE3D2">
                  <a:alpha val="459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8"/>
              <p:cNvSpPr/>
              <p:nvPr/>
            </p:nvSpPr>
            <p:spPr>
              <a:xfrm rot="351003">
                <a:off x="8704807" y="889399"/>
                <a:ext cx="494356" cy="1080623"/>
              </a:xfrm>
              <a:custGeom>
                <a:avLst/>
                <a:gdLst/>
                <a:ahLst/>
                <a:cxnLst/>
                <a:rect l="l" t="t" r="r" b="b"/>
                <a:pathLst>
                  <a:path w="268733" h="587429" extrusionOk="0">
                    <a:moveTo>
                      <a:pt x="218084" y="29102"/>
                    </a:moveTo>
                    <a:cubicBezTo>
                      <a:pt x="177483" y="-5419"/>
                      <a:pt x="114055" y="-9747"/>
                      <a:pt x="69074" y="18901"/>
                    </a:cubicBezTo>
                    <a:cubicBezTo>
                      <a:pt x="27647" y="45333"/>
                      <a:pt x="4873" y="94746"/>
                      <a:pt x="803" y="143694"/>
                    </a:cubicBezTo>
                    <a:cubicBezTo>
                      <a:pt x="-3319" y="192643"/>
                      <a:pt x="8995" y="241541"/>
                      <a:pt x="24865" y="288016"/>
                    </a:cubicBezTo>
                    <a:cubicBezTo>
                      <a:pt x="46351" y="350826"/>
                      <a:pt x="74896" y="411677"/>
                      <a:pt x="115034" y="464542"/>
                    </a:cubicBezTo>
                    <a:cubicBezTo>
                      <a:pt x="155172" y="517355"/>
                      <a:pt x="207419" y="561976"/>
                      <a:pt x="268734" y="587429"/>
                    </a:cubicBezTo>
                  </a:path>
                </a:pathLst>
              </a:custGeom>
              <a:solidFill>
                <a:srgbClr val="FFE3D2">
                  <a:alpha val="459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77" name="Google Shape;77;p8"/>
          <p:cNvPicPr preferRelativeResize="0"/>
          <p:nvPr/>
        </p:nvPicPr>
        <p:blipFill rotWithShape="1">
          <a:blip r:embed="rId2">
            <a:alphaModFix/>
          </a:blip>
          <a:srcRect b="23442"/>
          <a:stretch/>
        </p:blipFill>
        <p:spPr>
          <a:xfrm>
            <a:off x="0" y="4237675"/>
            <a:ext cx="9143997" cy="90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9"/>
          <p:cNvGrpSpPr/>
          <p:nvPr/>
        </p:nvGrpSpPr>
        <p:grpSpPr>
          <a:xfrm>
            <a:off x="0" y="-2096263"/>
            <a:ext cx="10325091" cy="7344037"/>
            <a:chOff x="0" y="-2096263"/>
            <a:chExt cx="10325091" cy="7344037"/>
          </a:xfrm>
        </p:grpSpPr>
        <p:sp>
          <p:nvSpPr>
            <p:cNvPr id="80" name="Google Shape;80;p9"/>
            <p:cNvSpPr/>
            <p:nvPr/>
          </p:nvSpPr>
          <p:spPr>
            <a:xfrm>
              <a:off x="0" y="984329"/>
              <a:ext cx="4398178" cy="4263445"/>
            </a:xfrm>
            <a:custGeom>
              <a:avLst/>
              <a:gdLst/>
              <a:ahLst/>
              <a:cxnLst/>
              <a:rect l="l" t="t" r="r" b="b"/>
              <a:pathLst>
                <a:path w="263167" h="255067" extrusionOk="0">
                  <a:moveTo>
                    <a:pt x="123394" y="139614"/>
                  </a:moveTo>
                  <a:cubicBezTo>
                    <a:pt x="88329" y="122134"/>
                    <a:pt x="157516" y="112931"/>
                    <a:pt x="121200" y="93686"/>
                  </a:cubicBezTo>
                  <a:cubicBezTo>
                    <a:pt x="112950" y="89309"/>
                    <a:pt x="101060" y="93500"/>
                    <a:pt x="98437" y="102263"/>
                  </a:cubicBezTo>
                  <a:cubicBezTo>
                    <a:pt x="97354" y="105903"/>
                    <a:pt x="97718" y="109804"/>
                    <a:pt x="96888" y="113500"/>
                  </a:cubicBezTo>
                  <a:cubicBezTo>
                    <a:pt x="94853" y="122535"/>
                    <a:pt x="84764" y="129087"/>
                    <a:pt x="75384" y="127472"/>
                  </a:cubicBezTo>
                  <a:cubicBezTo>
                    <a:pt x="64259" y="125550"/>
                    <a:pt x="57250" y="114247"/>
                    <a:pt x="55644" y="103383"/>
                  </a:cubicBezTo>
                  <a:cubicBezTo>
                    <a:pt x="54039" y="92519"/>
                    <a:pt x="56317" y="81488"/>
                    <a:pt x="56101" y="70521"/>
                  </a:cubicBezTo>
                  <a:cubicBezTo>
                    <a:pt x="55495" y="38705"/>
                    <a:pt x="31555" y="8614"/>
                    <a:pt x="0" y="0"/>
                  </a:cubicBezTo>
                  <a:lnTo>
                    <a:pt x="0" y="253712"/>
                  </a:lnTo>
                  <a:cubicBezTo>
                    <a:pt x="15773" y="253712"/>
                    <a:pt x="29801" y="241131"/>
                    <a:pt x="35569" y="226879"/>
                  </a:cubicBezTo>
                  <a:cubicBezTo>
                    <a:pt x="41327" y="212628"/>
                    <a:pt x="42568" y="196902"/>
                    <a:pt x="48859" y="182865"/>
                  </a:cubicBezTo>
                  <a:cubicBezTo>
                    <a:pt x="55140" y="168828"/>
                    <a:pt x="69224" y="155985"/>
                    <a:pt x="84801" y="158384"/>
                  </a:cubicBezTo>
                  <a:cubicBezTo>
                    <a:pt x="104429" y="161398"/>
                    <a:pt x="111858" y="184134"/>
                    <a:pt x="120249" y="201615"/>
                  </a:cubicBezTo>
                  <a:cubicBezTo>
                    <a:pt x="130664" y="223296"/>
                    <a:pt x="148920" y="241934"/>
                    <a:pt x="171982" y="250380"/>
                  </a:cubicBezTo>
                  <a:cubicBezTo>
                    <a:pt x="195044" y="258827"/>
                    <a:pt x="222848" y="255990"/>
                    <a:pt x="241887" y="240795"/>
                  </a:cubicBezTo>
                  <a:cubicBezTo>
                    <a:pt x="260927" y="225601"/>
                    <a:pt x="269038" y="197779"/>
                    <a:pt x="258528" y="176135"/>
                  </a:cubicBezTo>
                  <a:cubicBezTo>
                    <a:pt x="248019" y="154492"/>
                    <a:pt x="218349" y="142956"/>
                    <a:pt x="196351" y="153736"/>
                  </a:cubicBezTo>
                  <a:cubicBezTo>
                    <a:pt x="183518" y="160026"/>
                    <a:pt x="143460" y="186775"/>
                    <a:pt x="129087" y="186542"/>
                  </a:cubicBezTo>
                  <a:cubicBezTo>
                    <a:pt x="94778" y="185973"/>
                    <a:pt x="146540" y="151160"/>
                    <a:pt x="123403" y="139624"/>
                  </a:cubicBezTo>
                  <a:close/>
                </a:path>
              </a:pathLst>
            </a:custGeom>
            <a:solidFill>
              <a:srgbClr val="FFE3D2">
                <a:alpha val="459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1" name="Google Shape;81;p9"/>
            <p:cNvGrpSpPr/>
            <p:nvPr/>
          </p:nvGrpSpPr>
          <p:grpSpPr>
            <a:xfrm>
              <a:off x="6393562" y="-2096263"/>
              <a:ext cx="3931529" cy="4263439"/>
              <a:chOff x="6766890" y="-432076"/>
              <a:chExt cx="2919814" cy="3166312"/>
            </a:xfrm>
          </p:grpSpPr>
          <p:sp>
            <p:nvSpPr>
              <p:cNvPr id="82" name="Google Shape;82;p9"/>
              <p:cNvSpPr/>
              <p:nvPr/>
            </p:nvSpPr>
            <p:spPr>
              <a:xfrm rot="351003">
                <a:off x="6908466" y="-305289"/>
                <a:ext cx="2636663" cy="2912738"/>
              </a:xfrm>
              <a:custGeom>
                <a:avLst/>
                <a:gdLst/>
                <a:ahLst/>
                <a:cxnLst/>
                <a:rect l="l" t="t" r="r" b="b"/>
                <a:pathLst>
                  <a:path w="1433296" h="1583371" extrusionOk="0">
                    <a:moveTo>
                      <a:pt x="1192652" y="390929"/>
                    </a:moveTo>
                    <a:cubicBezTo>
                      <a:pt x="1086407" y="374028"/>
                      <a:pt x="978153" y="373410"/>
                      <a:pt x="871805" y="388764"/>
                    </a:cubicBezTo>
                    <a:cubicBezTo>
                      <a:pt x="799669" y="398967"/>
                      <a:pt x="727740" y="413806"/>
                      <a:pt x="653802" y="412363"/>
                    </a:cubicBezTo>
                    <a:cubicBezTo>
                      <a:pt x="526740" y="410096"/>
                      <a:pt x="432552" y="359344"/>
                      <a:pt x="373453" y="245112"/>
                    </a:cubicBezTo>
                    <a:cubicBezTo>
                      <a:pt x="339447" y="184673"/>
                      <a:pt x="311365" y="117742"/>
                      <a:pt x="255976" y="77295"/>
                    </a:cubicBezTo>
                    <a:cubicBezTo>
                      <a:pt x="136695" y="-6794"/>
                      <a:pt x="-980" y="132890"/>
                      <a:pt x="85737" y="251707"/>
                    </a:cubicBezTo>
                    <a:cubicBezTo>
                      <a:pt x="148597" y="339043"/>
                      <a:pt x="263395" y="370731"/>
                      <a:pt x="334036" y="454253"/>
                    </a:cubicBezTo>
                    <a:cubicBezTo>
                      <a:pt x="360469" y="483622"/>
                      <a:pt x="382728" y="516753"/>
                      <a:pt x="399989" y="552460"/>
                    </a:cubicBezTo>
                    <a:cubicBezTo>
                      <a:pt x="416322" y="583839"/>
                      <a:pt x="426112" y="625007"/>
                      <a:pt x="438375" y="655716"/>
                    </a:cubicBezTo>
                    <a:cubicBezTo>
                      <a:pt x="450123" y="684107"/>
                      <a:pt x="468414" y="698225"/>
                      <a:pt x="495053" y="713373"/>
                    </a:cubicBezTo>
                    <a:cubicBezTo>
                      <a:pt x="636850" y="784478"/>
                      <a:pt x="781842" y="814723"/>
                      <a:pt x="864591" y="967856"/>
                    </a:cubicBezTo>
                    <a:cubicBezTo>
                      <a:pt x="921939" y="1069979"/>
                      <a:pt x="938117" y="1175245"/>
                      <a:pt x="980935" y="1276595"/>
                    </a:cubicBezTo>
                    <a:cubicBezTo>
                      <a:pt x="1004997" y="1334406"/>
                      <a:pt x="1039519" y="1386498"/>
                      <a:pt x="1093621" y="1420607"/>
                    </a:cubicBezTo>
                    <a:cubicBezTo>
                      <a:pt x="1174360" y="1473112"/>
                      <a:pt x="1272258" y="1481665"/>
                      <a:pt x="1368301" y="1465950"/>
                    </a:cubicBezTo>
                    <a:cubicBezTo>
                      <a:pt x="1398804" y="1460952"/>
                      <a:pt x="1427555" y="1481613"/>
                      <a:pt x="1432553" y="1512065"/>
                    </a:cubicBezTo>
                    <a:cubicBezTo>
                      <a:pt x="1437602" y="1542825"/>
                      <a:pt x="1416374" y="1571886"/>
                      <a:pt x="1385511" y="1576420"/>
                    </a:cubicBezTo>
                    <a:cubicBezTo>
                      <a:pt x="1308017" y="1587807"/>
                      <a:pt x="1225525" y="1586570"/>
                      <a:pt x="1146537" y="1562405"/>
                    </a:cubicBezTo>
                    <a:cubicBezTo>
                      <a:pt x="967332" y="1507582"/>
                      <a:pt x="894991" y="1374029"/>
                      <a:pt x="851607" y="1207499"/>
                    </a:cubicBezTo>
                    <a:cubicBezTo>
                      <a:pt x="832439" y="1140104"/>
                      <a:pt x="815281" y="1072916"/>
                      <a:pt x="783542" y="1012374"/>
                    </a:cubicBezTo>
                    <a:cubicBezTo>
                      <a:pt x="737994" y="919010"/>
                      <a:pt x="647206" y="873616"/>
                      <a:pt x="555955" y="832808"/>
                    </a:cubicBezTo>
                    <a:cubicBezTo>
                      <a:pt x="484696" y="799111"/>
                      <a:pt x="396330" y="766650"/>
                      <a:pt x="367116" y="684725"/>
                    </a:cubicBezTo>
                    <a:cubicBezTo>
                      <a:pt x="353152" y="647936"/>
                      <a:pt x="348824" y="617279"/>
                      <a:pt x="333057" y="583736"/>
                    </a:cubicBezTo>
                    <a:cubicBezTo>
                      <a:pt x="305801" y="522369"/>
                      <a:pt x="262262" y="473214"/>
                      <a:pt x="206408" y="434416"/>
                    </a:cubicBezTo>
                    <a:cubicBezTo>
                      <a:pt x="114333" y="372019"/>
                      <a:pt x="-7472" y="294731"/>
                      <a:pt x="359" y="165145"/>
                    </a:cubicBezTo>
                    <a:cubicBezTo>
                      <a:pt x="10201" y="23193"/>
                      <a:pt x="173587" y="-49509"/>
                      <a:pt x="285191" y="37878"/>
                    </a:cubicBezTo>
                    <a:cubicBezTo>
                      <a:pt x="377060" y="107076"/>
                      <a:pt x="392724" y="229861"/>
                      <a:pt x="468981" y="308231"/>
                    </a:cubicBezTo>
                    <a:cubicBezTo>
                      <a:pt x="517260" y="356149"/>
                      <a:pt x="587592" y="375522"/>
                      <a:pt x="654987" y="378820"/>
                    </a:cubicBezTo>
                    <a:cubicBezTo>
                      <a:pt x="725988" y="382221"/>
                      <a:pt x="797248" y="369546"/>
                      <a:pt x="868352" y="361611"/>
                    </a:cubicBezTo>
                    <a:cubicBezTo>
                      <a:pt x="977122" y="349039"/>
                      <a:pt x="1088210" y="352800"/>
                      <a:pt x="1195692" y="373152"/>
                    </a:cubicBezTo>
                    <a:cubicBezTo>
                      <a:pt x="1206718" y="375626"/>
                      <a:pt x="1204606" y="392371"/>
                      <a:pt x="1192600" y="390929"/>
                    </a:cubicBezTo>
                    <a:lnTo>
                      <a:pt x="1192600" y="390929"/>
                    </a:lnTo>
                    <a:close/>
                  </a:path>
                </a:pathLst>
              </a:custGeom>
              <a:solidFill>
                <a:srgbClr val="FFE3D2">
                  <a:alpha val="459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9"/>
              <p:cNvSpPr/>
              <p:nvPr/>
            </p:nvSpPr>
            <p:spPr>
              <a:xfrm rot="351003">
                <a:off x="7819671" y="573504"/>
                <a:ext cx="1688255" cy="1723639"/>
              </a:xfrm>
              <a:custGeom>
                <a:avLst/>
                <a:gdLst/>
                <a:ahLst/>
                <a:cxnLst/>
                <a:rect l="l" t="t" r="r" b="b"/>
                <a:pathLst>
                  <a:path w="917739" h="936974" extrusionOk="0">
                    <a:moveTo>
                      <a:pt x="886155" y="936919"/>
                    </a:moveTo>
                    <a:cubicBezTo>
                      <a:pt x="744358" y="938671"/>
                      <a:pt x="591998" y="899048"/>
                      <a:pt x="515483" y="768432"/>
                    </a:cubicBezTo>
                    <a:cubicBezTo>
                      <a:pt x="448088" y="653067"/>
                      <a:pt x="431446" y="513537"/>
                      <a:pt x="360547" y="404046"/>
                    </a:cubicBezTo>
                    <a:cubicBezTo>
                      <a:pt x="311856" y="324543"/>
                      <a:pt x="253529" y="288784"/>
                      <a:pt x="164545" y="261167"/>
                    </a:cubicBezTo>
                    <a:cubicBezTo>
                      <a:pt x="122810" y="246327"/>
                      <a:pt x="77416" y="228603"/>
                      <a:pt x="41967" y="193153"/>
                    </a:cubicBezTo>
                    <a:cubicBezTo>
                      <a:pt x="-4354" y="149769"/>
                      <a:pt x="-20121" y="61764"/>
                      <a:pt x="35165" y="18122"/>
                    </a:cubicBezTo>
                    <a:cubicBezTo>
                      <a:pt x="68657" y="-6661"/>
                      <a:pt x="122037" y="-8207"/>
                      <a:pt x="149345" y="27191"/>
                    </a:cubicBezTo>
                    <a:cubicBezTo>
                      <a:pt x="164751" y="48213"/>
                      <a:pt x="164751" y="72275"/>
                      <a:pt x="172789" y="93246"/>
                    </a:cubicBezTo>
                    <a:cubicBezTo>
                      <a:pt x="178972" y="109477"/>
                      <a:pt x="192781" y="123079"/>
                      <a:pt x="209887" y="130550"/>
                    </a:cubicBezTo>
                    <a:cubicBezTo>
                      <a:pt x="295831" y="165948"/>
                      <a:pt x="365545" y="90206"/>
                      <a:pt x="442575" y="59600"/>
                    </a:cubicBezTo>
                    <a:cubicBezTo>
                      <a:pt x="527849" y="24666"/>
                      <a:pt x="627963" y="31725"/>
                      <a:pt x="706744" y="77840"/>
                    </a:cubicBezTo>
                    <a:cubicBezTo>
                      <a:pt x="711021" y="80365"/>
                      <a:pt x="712464" y="85878"/>
                      <a:pt x="709991" y="90155"/>
                    </a:cubicBezTo>
                    <a:cubicBezTo>
                      <a:pt x="707517" y="94380"/>
                      <a:pt x="702107" y="95822"/>
                      <a:pt x="697831" y="93452"/>
                    </a:cubicBezTo>
                    <a:cubicBezTo>
                      <a:pt x="623222" y="51974"/>
                      <a:pt x="529240" y="47955"/>
                      <a:pt x="452056" y="81859"/>
                    </a:cubicBezTo>
                    <a:cubicBezTo>
                      <a:pt x="413309" y="98553"/>
                      <a:pt x="378426" y="125810"/>
                      <a:pt x="337309" y="146317"/>
                    </a:cubicBezTo>
                    <a:cubicBezTo>
                      <a:pt x="294698" y="168524"/>
                      <a:pt x="243842" y="177696"/>
                      <a:pt x="197727" y="158425"/>
                    </a:cubicBezTo>
                    <a:cubicBezTo>
                      <a:pt x="174387" y="148739"/>
                      <a:pt x="153416" y="130138"/>
                      <a:pt x="143162" y="105200"/>
                    </a:cubicBezTo>
                    <a:cubicBezTo>
                      <a:pt x="134506" y="85672"/>
                      <a:pt x="133836" y="62640"/>
                      <a:pt x="122604" y="47389"/>
                    </a:cubicBezTo>
                    <a:cubicBezTo>
                      <a:pt x="109825" y="29870"/>
                      <a:pt x="74015" y="31983"/>
                      <a:pt x="56961" y="46564"/>
                    </a:cubicBezTo>
                    <a:cubicBezTo>
                      <a:pt x="36660" y="63825"/>
                      <a:pt x="33877" y="92473"/>
                      <a:pt x="40936" y="117978"/>
                    </a:cubicBezTo>
                    <a:cubicBezTo>
                      <a:pt x="76437" y="223450"/>
                      <a:pt x="225706" y="214485"/>
                      <a:pt x="304900" y="275697"/>
                    </a:cubicBezTo>
                    <a:cubicBezTo>
                      <a:pt x="382909" y="329231"/>
                      <a:pt x="429178" y="414815"/>
                      <a:pt x="464422" y="498955"/>
                    </a:cubicBezTo>
                    <a:cubicBezTo>
                      <a:pt x="499047" y="577686"/>
                      <a:pt x="519141" y="666258"/>
                      <a:pt x="563968" y="737981"/>
                    </a:cubicBezTo>
                    <a:cubicBezTo>
                      <a:pt x="630075" y="848090"/>
                      <a:pt x="764813" y="876429"/>
                      <a:pt x="885382" y="872925"/>
                    </a:cubicBezTo>
                    <a:cubicBezTo>
                      <a:pt x="927633" y="872925"/>
                      <a:pt x="929179" y="935580"/>
                      <a:pt x="886052" y="936919"/>
                    </a:cubicBezTo>
                    <a:lnTo>
                      <a:pt x="886052" y="936919"/>
                    </a:lnTo>
                    <a:close/>
                  </a:path>
                </a:pathLst>
              </a:custGeom>
              <a:solidFill>
                <a:srgbClr val="FFE3D2">
                  <a:alpha val="459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9"/>
              <p:cNvSpPr/>
              <p:nvPr/>
            </p:nvSpPr>
            <p:spPr>
              <a:xfrm rot="351003">
                <a:off x="8704807" y="889399"/>
                <a:ext cx="494356" cy="1080623"/>
              </a:xfrm>
              <a:custGeom>
                <a:avLst/>
                <a:gdLst/>
                <a:ahLst/>
                <a:cxnLst/>
                <a:rect l="l" t="t" r="r" b="b"/>
                <a:pathLst>
                  <a:path w="268733" h="587429" extrusionOk="0">
                    <a:moveTo>
                      <a:pt x="218084" y="29102"/>
                    </a:moveTo>
                    <a:cubicBezTo>
                      <a:pt x="177483" y="-5419"/>
                      <a:pt x="114055" y="-9747"/>
                      <a:pt x="69074" y="18901"/>
                    </a:cubicBezTo>
                    <a:cubicBezTo>
                      <a:pt x="27647" y="45333"/>
                      <a:pt x="4873" y="94746"/>
                      <a:pt x="803" y="143694"/>
                    </a:cubicBezTo>
                    <a:cubicBezTo>
                      <a:pt x="-3319" y="192643"/>
                      <a:pt x="8995" y="241541"/>
                      <a:pt x="24865" y="288016"/>
                    </a:cubicBezTo>
                    <a:cubicBezTo>
                      <a:pt x="46351" y="350826"/>
                      <a:pt x="74896" y="411677"/>
                      <a:pt x="115034" y="464542"/>
                    </a:cubicBezTo>
                    <a:cubicBezTo>
                      <a:pt x="155172" y="517355"/>
                      <a:pt x="207419" y="561976"/>
                      <a:pt x="268734" y="587429"/>
                    </a:cubicBezTo>
                  </a:path>
                </a:pathLst>
              </a:custGeom>
              <a:solidFill>
                <a:srgbClr val="FFE3D2">
                  <a:alpha val="459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5" name="Google Shape;85;p9"/>
          <p:cNvSpPr txBox="1">
            <a:spLocks noGrp="1"/>
          </p:cNvSpPr>
          <p:nvPr>
            <p:ph type="title"/>
          </p:nvPr>
        </p:nvSpPr>
        <p:spPr>
          <a:xfrm>
            <a:off x="4558075" y="710275"/>
            <a:ext cx="3567900" cy="103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subTitle" idx="1"/>
          </p:nvPr>
        </p:nvSpPr>
        <p:spPr>
          <a:xfrm>
            <a:off x="4558075" y="1671000"/>
            <a:ext cx="3567900" cy="9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7" name="Google Shape;87;p9"/>
          <p:cNvPicPr preferRelativeResize="0"/>
          <p:nvPr/>
        </p:nvPicPr>
        <p:blipFill rotWithShape="1">
          <a:blip r:embed="rId2">
            <a:alphaModFix/>
          </a:blip>
          <a:srcRect b="51477"/>
          <a:stretch/>
        </p:blipFill>
        <p:spPr>
          <a:xfrm>
            <a:off x="0" y="4604000"/>
            <a:ext cx="9143997" cy="57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0"/>
          <p:cNvSpPr>
            <a:spLocks noGrp="1"/>
          </p:cNvSpPr>
          <p:nvPr>
            <p:ph type="pic" idx="2"/>
          </p:nvPr>
        </p:nvSpPr>
        <p:spPr>
          <a:xfrm>
            <a:off x="-3301" y="0"/>
            <a:ext cx="9150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10"/>
          <p:cNvSpPr txBox="1">
            <a:spLocks noGrp="1"/>
          </p:cNvSpPr>
          <p:nvPr>
            <p:ph type="title"/>
          </p:nvPr>
        </p:nvSpPr>
        <p:spPr>
          <a:xfrm>
            <a:off x="1723350" y="539500"/>
            <a:ext cx="5697300" cy="9924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2" r:id="rId11"/>
    <p:sldLayoutId id="2147483663" r:id="rId12"/>
    <p:sldLayoutId id="2147483666" r:id="rId13"/>
    <p:sldLayoutId id="2147483667" r:id="rId14"/>
    <p:sldLayoutId id="2147483668" r:id="rId15"/>
    <p:sldLayoutId id="2147483671" r:id="rId16"/>
    <p:sldLayoutId id="2147483672" r:id="rId17"/>
    <p:sldLayoutId id="2147483678" r:id="rId18"/>
    <p:sldLayoutId id="2147483679" r:id="rId19"/>
    <p:sldLayoutId id="2147483684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7"/>
          <p:cNvSpPr txBox="1">
            <a:spLocks noGrp="1"/>
          </p:cNvSpPr>
          <p:nvPr>
            <p:ph type="ctrTitle"/>
          </p:nvPr>
        </p:nvSpPr>
        <p:spPr>
          <a:xfrm>
            <a:off x="813740" y="-59699"/>
            <a:ext cx="5755830" cy="2632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IN" dirty="0">
                <a:solidFill>
                  <a:srgbClr val="C00000"/>
                </a:solidFill>
              </a:rPr>
            </a:br>
            <a:r>
              <a:rPr lang="en-IN" dirty="0">
                <a:solidFill>
                  <a:srgbClr val="C00000"/>
                </a:solidFill>
              </a:rPr>
              <a:t>A Project Report On</a:t>
            </a:r>
            <a:br>
              <a:rPr lang="en-IN" dirty="0">
                <a:solidFill>
                  <a:srgbClr val="C00000"/>
                </a:solidFill>
              </a:rPr>
            </a:br>
            <a:br>
              <a:rPr lang="en-IN" dirty="0">
                <a:solidFill>
                  <a:srgbClr val="C00000"/>
                </a:solidFill>
              </a:rPr>
            </a:br>
            <a:endParaRPr dirty="0">
              <a:solidFill>
                <a:schemeClr val="accent4">
                  <a:lumMod val="10000"/>
                </a:schemeClr>
              </a:solidFill>
            </a:endParaRPr>
          </a:p>
        </p:txBody>
      </p:sp>
      <p:sp>
        <p:nvSpPr>
          <p:cNvPr id="355" name="Google Shape;355;p37"/>
          <p:cNvSpPr txBox="1">
            <a:spLocks noGrp="1"/>
          </p:cNvSpPr>
          <p:nvPr>
            <p:ph type="subTitle" idx="1"/>
          </p:nvPr>
        </p:nvSpPr>
        <p:spPr>
          <a:xfrm>
            <a:off x="1537207" y="2511797"/>
            <a:ext cx="4132617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>
                    <a:lumMod val="50000"/>
                  </a:schemeClr>
                </a:solidFill>
              </a:rPr>
              <a:t>(FY-MCA | Semester-1 Mini Project)</a:t>
            </a:r>
            <a:endParaRPr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356" name="Google Shape;356;p37"/>
          <p:cNvGrpSpPr/>
          <p:nvPr/>
        </p:nvGrpSpPr>
        <p:grpSpPr>
          <a:xfrm>
            <a:off x="2100603" y="3242740"/>
            <a:ext cx="2186526" cy="2315246"/>
            <a:chOff x="5924536" y="1762194"/>
            <a:chExt cx="2896444" cy="3066957"/>
          </a:xfrm>
        </p:grpSpPr>
        <p:sp>
          <p:nvSpPr>
            <p:cNvPr id="357" name="Google Shape;357;p37"/>
            <p:cNvSpPr/>
            <p:nvPr/>
          </p:nvSpPr>
          <p:spPr>
            <a:xfrm rot="2251414" flipH="1">
              <a:off x="6351375" y="2229465"/>
              <a:ext cx="2144446" cy="1796127"/>
            </a:xfrm>
            <a:custGeom>
              <a:avLst/>
              <a:gdLst/>
              <a:ahLst/>
              <a:cxnLst/>
              <a:rect l="l" t="t" r="r" b="b"/>
              <a:pathLst>
                <a:path w="320978" h="268842" extrusionOk="0">
                  <a:moveTo>
                    <a:pt x="94297" y="150219"/>
                  </a:moveTo>
                  <a:cubicBezTo>
                    <a:pt x="90639" y="147988"/>
                    <a:pt x="86971" y="145777"/>
                    <a:pt x="83331" y="143509"/>
                  </a:cubicBezTo>
                  <a:cubicBezTo>
                    <a:pt x="76378" y="139187"/>
                    <a:pt x="69462" y="134801"/>
                    <a:pt x="62490" y="130489"/>
                  </a:cubicBezTo>
                  <a:cubicBezTo>
                    <a:pt x="57217" y="127232"/>
                    <a:pt x="51888" y="124068"/>
                    <a:pt x="46614" y="120810"/>
                  </a:cubicBezTo>
                  <a:cubicBezTo>
                    <a:pt x="41220" y="117469"/>
                    <a:pt x="35890" y="114007"/>
                    <a:pt x="30477" y="110693"/>
                  </a:cubicBezTo>
                  <a:cubicBezTo>
                    <a:pt x="21349" y="105103"/>
                    <a:pt x="12576" y="98914"/>
                    <a:pt x="2842" y="94351"/>
                  </a:cubicBezTo>
                  <a:cubicBezTo>
                    <a:pt x="2160" y="94033"/>
                    <a:pt x="1516" y="93567"/>
                    <a:pt x="947" y="93072"/>
                  </a:cubicBezTo>
                  <a:cubicBezTo>
                    <a:pt x="-210" y="92055"/>
                    <a:pt x="-285" y="91112"/>
                    <a:pt x="602" y="89852"/>
                  </a:cubicBezTo>
                  <a:cubicBezTo>
                    <a:pt x="4167" y="84775"/>
                    <a:pt x="7611" y="79623"/>
                    <a:pt x="11382" y="74686"/>
                  </a:cubicBezTo>
                  <a:cubicBezTo>
                    <a:pt x="15628" y="69123"/>
                    <a:pt x="20248" y="63915"/>
                    <a:pt x="25120" y="58931"/>
                  </a:cubicBezTo>
                  <a:cubicBezTo>
                    <a:pt x="33594" y="50261"/>
                    <a:pt x="42769" y="42375"/>
                    <a:pt x="52727" y="35440"/>
                  </a:cubicBezTo>
                  <a:cubicBezTo>
                    <a:pt x="79243" y="16988"/>
                    <a:pt x="108437" y="5368"/>
                    <a:pt x="140562" y="1393"/>
                  </a:cubicBezTo>
                  <a:cubicBezTo>
                    <a:pt x="170950" y="-2369"/>
                    <a:pt x="200331" y="1439"/>
                    <a:pt x="228564" y="13432"/>
                  </a:cubicBezTo>
                  <a:cubicBezTo>
                    <a:pt x="245522" y="20638"/>
                    <a:pt x="260754" y="30530"/>
                    <a:pt x="274044" y="43289"/>
                  </a:cubicBezTo>
                  <a:cubicBezTo>
                    <a:pt x="297303" y="65614"/>
                    <a:pt x="312068" y="92689"/>
                    <a:pt x="318041" y="124357"/>
                  </a:cubicBezTo>
                  <a:cubicBezTo>
                    <a:pt x="325078" y="161652"/>
                    <a:pt x="319282" y="197230"/>
                    <a:pt x="302706" y="231193"/>
                  </a:cubicBezTo>
                  <a:cubicBezTo>
                    <a:pt x="297583" y="241684"/>
                    <a:pt x="291376" y="251521"/>
                    <a:pt x="284404" y="260882"/>
                  </a:cubicBezTo>
                  <a:cubicBezTo>
                    <a:pt x="282668" y="263215"/>
                    <a:pt x="280904" y="265540"/>
                    <a:pt x="279038" y="267770"/>
                  </a:cubicBezTo>
                  <a:cubicBezTo>
                    <a:pt x="277937" y="269086"/>
                    <a:pt x="277881" y="269133"/>
                    <a:pt x="276443" y="268227"/>
                  </a:cubicBezTo>
                  <a:cubicBezTo>
                    <a:pt x="271973" y="265409"/>
                    <a:pt x="267502" y="262600"/>
                    <a:pt x="263097" y="259669"/>
                  </a:cubicBezTo>
                  <a:cubicBezTo>
                    <a:pt x="253661" y="253388"/>
                    <a:pt x="244169" y="247200"/>
                    <a:pt x="234528" y="241236"/>
                  </a:cubicBezTo>
                  <a:cubicBezTo>
                    <a:pt x="226838" y="236486"/>
                    <a:pt x="219324" y="231455"/>
                    <a:pt x="211755" y="226536"/>
                  </a:cubicBezTo>
                  <a:cubicBezTo>
                    <a:pt x="207583" y="223820"/>
                    <a:pt x="203364" y="221188"/>
                    <a:pt x="199174" y="218491"/>
                  </a:cubicBezTo>
                  <a:cubicBezTo>
                    <a:pt x="195375" y="216046"/>
                    <a:pt x="191595" y="213572"/>
                    <a:pt x="187806" y="211118"/>
                  </a:cubicBezTo>
                  <a:cubicBezTo>
                    <a:pt x="186975" y="210576"/>
                    <a:pt x="186098" y="210101"/>
                    <a:pt x="185240" y="209597"/>
                  </a:cubicBezTo>
                  <a:cubicBezTo>
                    <a:pt x="184633" y="208990"/>
                    <a:pt x="183914" y="208570"/>
                    <a:pt x="183187" y="208141"/>
                  </a:cubicBezTo>
                  <a:cubicBezTo>
                    <a:pt x="172640" y="201878"/>
                    <a:pt x="162579" y="194878"/>
                    <a:pt x="152527" y="187878"/>
                  </a:cubicBezTo>
                  <a:cubicBezTo>
                    <a:pt x="145863" y="183240"/>
                    <a:pt x="139190" y="178610"/>
                    <a:pt x="132395" y="174168"/>
                  </a:cubicBezTo>
                  <a:cubicBezTo>
                    <a:pt x="122782" y="167877"/>
                    <a:pt x="113113" y="161680"/>
                    <a:pt x="103425" y="155502"/>
                  </a:cubicBezTo>
                  <a:cubicBezTo>
                    <a:pt x="100457" y="153616"/>
                    <a:pt x="97489" y="151712"/>
                    <a:pt x="94297" y="15021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7"/>
            <p:cNvSpPr/>
            <p:nvPr/>
          </p:nvSpPr>
          <p:spPr>
            <a:xfrm rot="2251414" flipH="1">
              <a:off x="6723728" y="3344031"/>
              <a:ext cx="1192053" cy="1251560"/>
            </a:xfrm>
            <a:custGeom>
              <a:avLst/>
              <a:gdLst/>
              <a:ahLst/>
              <a:cxnLst/>
              <a:rect l="l" t="t" r="r" b="b"/>
              <a:pathLst>
                <a:path w="178425" h="187332" extrusionOk="0">
                  <a:moveTo>
                    <a:pt x="87483" y="9"/>
                  </a:moveTo>
                  <a:cubicBezTo>
                    <a:pt x="90675" y="1512"/>
                    <a:pt x="93643" y="3416"/>
                    <a:pt x="96611" y="5301"/>
                  </a:cubicBezTo>
                  <a:cubicBezTo>
                    <a:pt x="106299" y="11480"/>
                    <a:pt x="115968" y="17677"/>
                    <a:pt x="125581" y="23967"/>
                  </a:cubicBezTo>
                  <a:cubicBezTo>
                    <a:pt x="132376" y="28410"/>
                    <a:pt x="139049" y="33030"/>
                    <a:pt x="145713" y="37678"/>
                  </a:cubicBezTo>
                  <a:cubicBezTo>
                    <a:pt x="155765" y="44677"/>
                    <a:pt x="165826" y="51677"/>
                    <a:pt x="176372" y="57940"/>
                  </a:cubicBezTo>
                  <a:cubicBezTo>
                    <a:pt x="177100" y="58369"/>
                    <a:pt x="177819" y="58799"/>
                    <a:pt x="178425" y="59396"/>
                  </a:cubicBezTo>
                  <a:cubicBezTo>
                    <a:pt x="172583" y="62485"/>
                    <a:pt x="169409" y="67983"/>
                    <a:pt x="166022" y="73247"/>
                  </a:cubicBezTo>
                  <a:cubicBezTo>
                    <a:pt x="160776" y="81403"/>
                    <a:pt x="158396" y="90382"/>
                    <a:pt x="158499" y="100070"/>
                  </a:cubicBezTo>
                  <a:cubicBezTo>
                    <a:pt x="158546" y="104671"/>
                    <a:pt x="158452" y="109263"/>
                    <a:pt x="158863" y="113855"/>
                  </a:cubicBezTo>
                  <a:cubicBezTo>
                    <a:pt x="159180" y="117374"/>
                    <a:pt x="158817" y="120901"/>
                    <a:pt x="158527" y="124411"/>
                  </a:cubicBezTo>
                  <a:cubicBezTo>
                    <a:pt x="158061" y="129908"/>
                    <a:pt x="157491" y="135396"/>
                    <a:pt x="156996" y="140893"/>
                  </a:cubicBezTo>
                  <a:cubicBezTo>
                    <a:pt x="156390" y="147557"/>
                    <a:pt x="153562" y="153390"/>
                    <a:pt x="150258" y="159056"/>
                  </a:cubicBezTo>
                  <a:cubicBezTo>
                    <a:pt x="145741" y="166783"/>
                    <a:pt x="139674" y="173102"/>
                    <a:pt x="132581" y="178468"/>
                  </a:cubicBezTo>
                  <a:cubicBezTo>
                    <a:pt x="127009" y="182678"/>
                    <a:pt x="120569" y="184796"/>
                    <a:pt x="113812" y="186140"/>
                  </a:cubicBezTo>
                  <a:cubicBezTo>
                    <a:pt x="103051" y="188278"/>
                    <a:pt x="92486" y="187475"/>
                    <a:pt x="82023" y="184264"/>
                  </a:cubicBezTo>
                  <a:cubicBezTo>
                    <a:pt x="65242" y="179122"/>
                    <a:pt x="49917" y="171151"/>
                    <a:pt x="36608" y="159774"/>
                  </a:cubicBezTo>
                  <a:cubicBezTo>
                    <a:pt x="17970" y="143824"/>
                    <a:pt x="5753" y="123898"/>
                    <a:pt x="1376" y="99491"/>
                  </a:cubicBezTo>
                  <a:cubicBezTo>
                    <a:pt x="1226" y="98661"/>
                    <a:pt x="1105" y="97830"/>
                    <a:pt x="928" y="96999"/>
                  </a:cubicBezTo>
                  <a:cubicBezTo>
                    <a:pt x="-1854" y="84007"/>
                    <a:pt x="1795" y="72574"/>
                    <a:pt x="9524" y="62224"/>
                  </a:cubicBezTo>
                  <a:cubicBezTo>
                    <a:pt x="15431" y="54310"/>
                    <a:pt x="23168" y="48644"/>
                    <a:pt x="32203" y="44734"/>
                  </a:cubicBezTo>
                  <a:cubicBezTo>
                    <a:pt x="39305" y="41663"/>
                    <a:pt x="46548" y="38938"/>
                    <a:pt x="53650" y="35858"/>
                  </a:cubicBezTo>
                  <a:cubicBezTo>
                    <a:pt x="65074" y="30911"/>
                    <a:pt x="73689" y="22782"/>
                    <a:pt x="80595" y="12618"/>
                  </a:cubicBezTo>
                  <a:cubicBezTo>
                    <a:pt x="82761" y="9436"/>
                    <a:pt x="84711" y="6160"/>
                    <a:pt x="85850" y="2455"/>
                  </a:cubicBezTo>
                  <a:cubicBezTo>
                    <a:pt x="86148" y="1474"/>
                    <a:pt x="86708" y="663"/>
                    <a:pt x="874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9" name="Google Shape;359;p37"/>
            <p:cNvGrpSpPr/>
            <p:nvPr/>
          </p:nvGrpSpPr>
          <p:grpSpPr>
            <a:xfrm rot="2251414" flipH="1">
              <a:off x="7051565" y="2305915"/>
              <a:ext cx="728554" cy="650005"/>
              <a:chOff x="6038112" y="5913059"/>
              <a:chExt cx="109049" cy="97292"/>
            </a:xfrm>
          </p:grpSpPr>
          <p:sp>
            <p:nvSpPr>
              <p:cNvPr id="360" name="Google Shape;360;p37"/>
              <p:cNvSpPr/>
              <p:nvPr/>
            </p:nvSpPr>
            <p:spPr>
              <a:xfrm>
                <a:off x="6038112" y="5913059"/>
                <a:ext cx="109049" cy="97292"/>
              </a:xfrm>
              <a:custGeom>
                <a:avLst/>
                <a:gdLst/>
                <a:ahLst/>
                <a:cxnLst/>
                <a:rect l="l" t="t" r="r" b="b"/>
                <a:pathLst>
                  <a:path w="109049" h="97292" extrusionOk="0">
                    <a:moveTo>
                      <a:pt x="84077" y="12306"/>
                    </a:moveTo>
                    <a:cubicBezTo>
                      <a:pt x="80063" y="9450"/>
                      <a:pt x="75789" y="7089"/>
                      <a:pt x="71253" y="5204"/>
                    </a:cubicBezTo>
                    <a:cubicBezTo>
                      <a:pt x="60501" y="733"/>
                      <a:pt x="49367" y="-1058"/>
                      <a:pt x="37775" y="621"/>
                    </a:cubicBezTo>
                    <a:cubicBezTo>
                      <a:pt x="30430" y="1685"/>
                      <a:pt x="23616" y="4159"/>
                      <a:pt x="17457" y="8349"/>
                    </a:cubicBezTo>
                    <a:cubicBezTo>
                      <a:pt x="12604" y="11644"/>
                      <a:pt x="8553" y="15760"/>
                      <a:pt x="5585" y="20818"/>
                    </a:cubicBezTo>
                    <a:cubicBezTo>
                      <a:pt x="-575" y="31346"/>
                      <a:pt x="-1415" y="42527"/>
                      <a:pt x="1964" y="54091"/>
                    </a:cubicBezTo>
                    <a:cubicBezTo>
                      <a:pt x="4913" y="64171"/>
                      <a:pt x="10700" y="72487"/>
                      <a:pt x="18306" y="79599"/>
                    </a:cubicBezTo>
                    <a:cubicBezTo>
                      <a:pt x="21928" y="82986"/>
                      <a:pt x="25922" y="85898"/>
                      <a:pt x="30234" y="88344"/>
                    </a:cubicBezTo>
                    <a:cubicBezTo>
                      <a:pt x="40109" y="93944"/>
                      <a:pt x="50692" y="97107"/>
                      <a:pt x="62097" y="97285"/>
                    </a:cubicBezTo>
                    <a:cubicBezTo>
                      <a:pt x="70469" y="97415"/>
                      <a:pt x="78486" y="95866"/>
                      <a:pt x="86046" y="92189"/>
                    </a:cubicBezTo>
                    <a:cubicBezTo>
                      <a:pt x="92962" y="88829"/>
                      <a:pt x="98674" y="84050"/>
                      <a:pt x="102837" y="77564"/>
                    </a:cubicBezTo>
                    <a:cubicBezTo>
                      <a:pt x="107354" y="70536"/>
                      <a:pt x="109342" y="62761"/>
                      <a:pt x="109015" y="54427"/>
                    </a:cubicBezTo>
                    <a:cubicBezTo>
                      <a:pt x="108623" y="44730"/>
                      <a:pt x="105245" y="36031"/>
                      <a:pt x="99859" y="28079"/>
                    </a:cubicBezTo>
                    <a:cubicBezTo>
                      <a:pt x="96742" y="23478"/>
                      <a:pt x="92943" y="19456"/>
                      <a:pt x="88352" y="15629"/>
                    </a:cubicBezTo>
                    <a:cubicBezTo>
                      <a:pt x="87157" y="14677"/>
                      <a:pt x="85663" y="13445"/>
                      <a:pt x="84077" y="12316"/>
                    </a:cubicBezTo>
                    <a:close/>
                    <a:moveTo>
                      <a:pt x="44411" y="23721"/>
                    </a:moveTo>
                    <a:cubicBezTo>
                      <a:pt x="48732" y="23665"/>
                      <a:pt x="52988" y="24262"/>
                      <a:pt x="57169" y="25335"/>
                    </a:cubicBezTo>
                    <a:cubicBezTo>
                      <a:pt x="57617" y="25448"/>
                      <a:pt x="58084" y="25513"/>
                      <a:pt x="58429" y="25867"/>
                    </a:cubicBezTo>
                    <a:cubicBezTo>
                      <a:pt x="58719" y="25718"/>
                      <a:pt x="58989" y="25793"/>
                      <a:pt x="59279" y="25886"/>
                    </a:cubicBezTo>
                    <a:cubicBezTo>
                      <a:pt x="63171" y="27025"/>
                      <a:pt x="66885" y="28583"/>
                      <a:pt x="70460" y="30478"/>
                    </a:cubicBezTo>
                    <a:cubicBezTo>
                      <a:pt x="70646" y="30571"/>
                      <a:pt x="70796" y="30730"/>
                      <a:pt x="70954" y="30861"/>
                    </a:cubicBezTo>
                    <a:cubicBezTo>
                      <a:pt x="72308" y="31449"/>
                      <a:pt x="73521" y="32298"/>
                      <a:pt x="74753" y="33100"/>
                    </a:cubicBezTo>
                    <a:cubicBezTo>
                      <a:pt x="77544" y="34912"/>
                      <a:pt x="80185" y="36918"/>
                      <a:pt x="82546" y="39279"/>
                    </a:cubicBezTo>
                    <a:cubicBezTo>
                      <a:pt x="83405" y="40147"/>
                      <a:pt x="84263" y="41006"/>
                      <a:pt x="85029" y="41958"/>
                    </a:cubicBezTo>
                    <a:cubicBezTo>
                      <a:pt x="87110" y="44104"/>
                      <a:pt x="88594" y="46652"/>
                      <a:pt x="89863" y="49322"/>
                    </a:cubicBezTo>
                    <a:cubicBezTo>
                      <a:pt x="91039" y="51804"/>
                      <a:pt x="91935" y="54389"/>
                      <a:pt x="92234" y="57152"/>
                    </a:cubicBezTo>
                    <a:cubicBezTo>
                      <a:pt x="92673" y="61184"/>
                      <a:pt x="91525" y="64731"/>
                      <a:pt x="88967" y="67857"/>
                    </a:cubicBezTo>
                    <a:cubicBezTo>
                      <a:pt x="86485" y="70891"/>
                      <a:pt x="83367" y="73084"/>
                      <a:pt x="79793" y="74624"/>
                    </a:cubicBezTo>
                    <a:cubicBezTo>
                      <a:pt x="75836" y="76332"/>
                      <a:pt x="71673" y="77163"/>
                      <a:pt x="67371" y="77256"/>
                    </a:cubicBezTo>
                    <a:cubicBezTo>
                      <a:pt x="67081" y="77256"/>
                      <a:pt x="66782" y="77218"/>
                      <a:pt x="66493" y="77191"/>
                    </a:cubicBezTo>
                    <a:cubicBezTo>
                      <a:pt x="65915" y="77386"/>
                      <a:pt x="65327" y="77293"/>
                      <a:pt x="64738" y="77274"/>
                    </a:cubicBezTo>
                    <a:cubicBezTo>
                      <a:pt x="56152" y="77032"/>
                      <a:pt x="48144" y="74605"/>
                      <a:pt x="40500" y="70844"/>
                    </a:cubicBezTo>
                    <a:cubicBezTo>
                      <a:pt x="36702" y="68978"/>
                      <a:pt x="33136" y="66747"/>
                      <a:pt x="29907" y="64012"/>
                    </a:cubicBezTo>
                    <a:cubicBezTo>
                      <a:pt x="29524" y="63685"/>
                      <a:pt x="29095" y="63405"/>
                      <a:pt x="28824" y="62967"/>
                    </a:cubicBezTo>
                    <a:cubicBezTo>
                      <a:pt x="24195" y="59037"/>
                      <a:pt x="20546" y="54408"/>
                      <a:pt x="18782" y="48519"/>
                    </a:cubicBezTo>
                    <a:cubicBezTo>
                      <a:pt x="17382" y="43843"/>
                      <a:pt x="17597" y="39251"/>
                      <a:pt x="19949" y="34874"/>
                    </a:cubicBezTo>
                    <a:cubicBezTo>
                      <a:pt x="21190" y="32569"/>
                      <a:pt x="22889" y="30656"/>
                      <a:pt x="24989" y="29106"/>
                    </a:cubicBezTo>
                    <a:cubicBezTo>
                      <a:pt x="28031" y="26866"/>
                      <a:pt x="31410" y="25410"/>
                      <a:pt x="35143" y="24794"/>
                    </a:cubicBezTo>
                    <a:cubicBezTo>
                      <a:pt x="38176" y="23964"/>
                      <a:pt x="41294" y="23767"/>
                      <a:pt x="44411" y="2373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37"/>
              <p:cNvSpPr/>
              <p:nvPr/>
            </p:nvSpPr>
            <p:spPr>
              <a:xfrm>
                <a:off x="6056012" y="5937853"/>
                <a:ext cx="74415" cy="52480"/>
              </a:xfrm>
              <a:custGeom>
                <a:avLst/>
                <a:gdLst/>
                <a:ahLst/>
                <a:cxnLst/>
                <a:rect l="l" t="t" r="r" b="b"/>
                <a:pathLst>
                  <a:path w="74415" h="52480" extrusionOk="0">
                    <a:moveTo>
                      <a:pt x="10914" y="38173"/>
                    </a:moveTo>
                    <a:cubicBezTo>
                      <a:pt x="6285" y="34243"/>
                      <a:pt x="2636" y="29614"/>
                      <a:pt x="872" y="23725"/>
                    </a:cubicBezTo>
                    <a:cubicBezTo>
                      <a:pt x="-528" y="19049"/>
                      <a:pt x="-314" y="14457"/>
                      <a:pt x="2038" y="10080"/>
                    </a:cubicBezTo>
                    <a:cubicBezTo>
                      <a:pt x="3280" y="7775"/>
                      <a:pt x="4979" y="5861"/>
                      <a:pt x="7079" y="4312"/>
                    </a:cubicBezTo>
                    <a:cubicBezTo>
                      <a:pt x="10121" y="2072"/>
                      <a:pt x="13500" y="616"/>
                      <a:pt x="17233" y="0"/>
                    </a:cubicBezTo>
                    <a:cubicBezTo>
                      <a:pt x="17009" y="1120"/>
                      <a:pt x="16710" y="2222"/>
                      <a:pt x="16570" y="3351"/>
                    </a:cubicBezTo>
                    <a:cubicBezTo>
                      <a:pt x="16019" y="7662"/>
                      <a:pt x="16505" y="11844"/>
                      <a:pt x="18204" y="15876"/>
                    </a:cubicBezTo>
                    <a:cubicBezTo>
                      <a:pt x="20612" y="21597"/>
                      <a:pt x="26771" y="23417"/>
                      <a:pt x="31961" y="19329"/>
                    </a:cubicBezTo>
                    <a:cubicBezTo>
                      <a:pt x="34714" y="17164"/>
                      <a:pt x="36422" y="14224"/>
                      <a:pt x="37448" y="10985"/>
                    </a:cubicBezTo>
                    <a:cubicBezTo>
                      <a:pt x="38494" y="7691"/>
                      <a:pt x="39577" y="4405"/>
                      <a:pt x="40529" y="1083"/>
                    </a:cubicBezTo>
                    <a:cubicBezTo>
                      <a:pt x="40818" y="933"/>
                      <a:pt x="41089" y="1008"/>
                      <a:pt x="41378" y="1101"/>
                    </a:cubicBezTo>
                    <a:cubicBezTo>
                      <a:pt x="45270" y="2240"/>
                      <a:pt x="48984" y="3799"/>
                      <a:pt x="52559" y="5693"/>
                    </a:cubicBezTo>
                    <a:cubicBezTo>
                      <a:pt x="52745" y="5787"/>
                      <a:pt x="52895" y="5945"/>
                      <a:pt x="53054" y="6076"/>
                    </a:cubicBezTo>
                    <a:cubicBezTo>
                      <a:pt x="50533" y="9837"/>
                      <a:pt x="48116" y="13645"/>
                      <a:pt x="46231" y="17780"/>
                    </a:cubicBezTo>
                    <a:cubicBezTo>
                      <a:pt x="45074" y="20318"/>
                      <a:pt x="44626" y="23025"/>
                      <a:pt x="44635" y="25797"/>
                    </a:cubicBezTo>
                    <a:cubicBezTo>
                      <a:pt x="44635" y="27468"/>
                      <a:pt x="45064" y="29064"/>
                      <a:pt x="45783" y="30566"/>
                    </a:cubicBezTo>
                    <a:cubicBezTo>
                      <a:pt x="46333" y="31733"/>
                      <a:pt x="47108" y="32713"/>
                      <a:pt x="48247" y="33385"/>
                    </a:cubicBezTo>
                    <a:cubicBezTo>
                      <a:pt x="50188" y="34533"/>
                      <a:pt x="52204" y="34467"/>
                      <a:pt x="54220" y="33674"/>
                    </a:cubicBezTo>
                    <a:cubicBezTo>
                      <a:pt x="57029" y="32573"/>
                      <a:pt x="59101" y="30557"/>
                      <a:pt x="60866" y="28168"/>
                    </a:cubicBezTo>
                    <a:cubicBezTo>
                      <a:pt x="63385" y="24752"/>
                      <a:pt x="65355" y="21018"/>
                      <a:pt x="67118" y="17182"/>
                    </a:cubicBezTo>
                    <a:cubicBezTo>
                      <a:pt x="69200" y="19329"/>
                      <a:pt x="70684" y="21877"/>
                      <a:pt x="71953" y="24546"/>
                    </a:cubicBezTo>
                    <a:cubicBezTo>
                      <a:pt x="73129" y="27029"/>
                      <a:pt x="74025" y="29614"/>
                      <a:pt x="74324" y="32377"/>
                    </a:cubicBezTo>
                    <a:cubicBezTo>
                      <a:pt x="74762" y="36409"/>
                      <a:pt x="73614" y="39955"/>
                      <a:pt x="71057" y="43082"/>
                    </a:cubicBezTo>
                    <a:cubicBezTo>
                      <a:pt x="68574" y="46115"/>
                      <a:pt x="65457" y="48309"/>
                      <a:pt x="61883" y="49849"/>
                    </a:cubicBezTo>
                    <a:cubicBezTo>
                      <a:pt x="57926" y="51557"/>
                      <a:pt x="53763" y="52387"/>
                      <a:pt x="49460" y="52480"/>
                    </a:cubicBezTo>
                    <a:cubicBezTo>
                      <a:pt x="49171" y="52480"/>
                      <a:pt x="48872" y="52443"/>
                      <a:pt x="48583" y="52415"/>
                    </a:cubicBezTo>
                    <a:cubicBezTo>
                      <a:pt x="47566" y="44734"/>
                      <a:pt x="43776" y="38882"/>
                      <a:pt x="36945" y="35195"/>
                    </a:cubicBezTo>
                    <a:cubicBezTo>
                      <a:pt x="28545" y="30669"/>
                      <a:pt x="18437" y="31910"/>
                      <a:pt x="10905" y="3819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37"/>
              <p:cNvSpPr/>
              <p:nvPr/>
            </p:nvSpPr>
            <p:spPr>
              <a:xfrm>
                <a:off x="6066927" y="5970323"/>
                <a:ext cx="37678" cy="20049"/>
              </a:xfrm>
              <a:custGeom>
                <a:avLst/>
                <a:gdLst/>
                <a:ahLst/>
                <a:cxnLst/>
                <a:rect l="l" t="t" r="r" b="b"/>
                <a:pathLst>
                  <a:path w="37678" h="20049" extrusionOk="0">
                    <a:moveTo>
                      <a:pt x="0" y="5703"/>
                    </a:moveTo>
                    <a:cubicBezTo>
                      <a:pt x="7532" y="-569"/>
                      <a:pt x="17640" y="-1819"/>
                      <a:pt x="26039" y="2707"/>
                    </a:cubicBezTo>
                    <a:cubicBezTo>
                      <a:pt x="32862" y="6385"/>
                      <a:pt x="36660" y="12246"/>
                      <a:pt x="37678" y="19927"/>
                    </a:cubicBezTo>
                    <a:cubicBezTo>
                      <a:pt x="37099" y="20123"/>
                      <a:pt x="36511" y="20029"/>
                      <a:pt x="35923" y="20011"/>
                    </a:cubicBezTo>
                    <a:cubicBezTo>
                      <a:pt x="27337" y="19768"/>
                      <a:pt x="19329" y="17342"/>
                      <a:pt x="11685" y="13581"/>
                    </a:cubicBezTo>
                    <a:cubicBezTo>
                      <a:pt x="7886" y="11714"/>
                      <a:pt x="4321" y="9483"/>
                      <a:pt x="1092" y="6748"/>
                    </a:cubicBezTo>
                    <a:cubicBezTo>
                      <a:pt x="709" y="6422"/>
                      <a:pt x="280" y="6142"/>
                      <a:pt x="9" y="57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37"/>
              <p:cNvSpPr/>
              <p:nvPr/>
            </p:nvSpPr>
            <p:spPr>
              <a:xfrm>
                <a:off x="6072366" y="5936786"/>
                <a:ext cx="24174" cy="22609"/>
              </a:xfrm>
              <a:custGeom>
                <a:avLst/>
                <a:gdLst/>
                <a:ahLst/>
                <a:cxnLst/>
                <a:rect l="l" t="t" r="r" b="b"/>
                <a:pathLst>
                  <a:path w="24174" h="22609" extrusionOk="0">
                    <a:moveTo>
                      <a:pt x="24175" y="2150"/>
                    </a:moveTo>
                    <a:cubicBezTo>
                      <a:pt x="23232" y="5473"/>
                      <a:pt x="22140" y="8758"/>
                      <a:pt x="21094" y="12052"/>
                    </a:cubicBezTo>
                    <a:cubicBezTo>
                      <a:pt x="20068" y="15291"/>
                      <a:pt x="18369" y="18222"/>
                      <a:pt x="15607" y="20396"/>
                    </a:cubicBezTo>
                    <a:cubicBezTo>
                      <a:pt x="10417" y="24484"/>
                      <a:pt x="4258" y="22664"/>
                      <a:pt x="1850" y="16943"/>
                    </a:cubicBezTo>
                    <a:cubicBezTo>
                      <a:pt x="151" y="12911"/>
                      <a:pt x="-334" y="8730"/>
                      <a:pt x="216" y="4418"/>
                    </a:cubicBezTo>
                    <a:cubicBezTo>
                      <a:pt x="356" y="3289"/>
                      <a:pt x="655" y="2187"/>
                      <a:pt x="879" y="1067"/>
                    </a:cubicBezTo>
                    <a:cubicBezTo>
                      <a:pt x="3912" y="237"/>
                      <a:pt x="7029" y="41"/>
                      <a:pt x="10147" y="4"/>
                    </a:cubicBezTo>
                    <a:cubicBezTo>
                      <a:pt x="14468" y="-52"/>
                      <a:pt x="18724" y="545"/>
                      <a:pt x="22905" y="1618"/>
                    </a:cubicBezTo>
                    <a:cubicBezTo>
                      <a:pt x="23353" y="1730"/>
                      <a:pt x="23820" y="1796"/>
                      <a:pt x="24165" y="215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37"/>
              <p:cNvSpPr/>
              <p:nvPr/>
            </p:nvSpPr>
            <p:spPr>
              <a:xfrm>
                <a:off x="6100666" y="5943911"/>
                <a:ext cx="22493" cy="28183"/>
              </a:xfrm>
              <a:custGeom>
                <a:avLst/>
                <a:gdLst/>
                <a:ahLst/>
                <a:cxnLst/>
                <a:rect l="l" t="t" r="r" b="b"/>
                <a:pathLst>
                  <a:path w="22493" h="28183" extrusionOk="0">
                    <a:moveTo>
                      <a:pt x="22484" y="11106"/>
                    </a:moveTo>
                    <a:cubicBezTo>
                      <a:pt x="20710" y="14952"/>
                      <a:pt x="18750" y="18685"/>
                      <a:pt x="16231" y="22091"/>
                    </a:cubicBezTo>
                    <a:cubicBezTo>
                      <a:pt x="14467" y="24471"/>
                      <a:pt x="12394" y="26497"/>
                      <a:pt x="9585" y="27598"/>
                    </a:cubicBezTo>
                    <a:cubicBezTo>
                      <a:pt x="7569" y="28391"/>
                      <a:pt x="5554" y="28457"/>
                      <a:pt x="3612" y="27309"/>
                    </a:cubicBezTo>
                    <a:cubicBezTo>
                      <a:pt x="2473" y="26637"/>
                      <a:pt x="1699" y="25657"/>
                      <a:pt x="1148" y="24490"/>
                    </a:cubicBezTo>
                    <a:cubicBezTo>
                      <a:pt x="429" y="22987"/>
                      <a:pt x="9" y="21392"/>
                      <a:pt x="0" y="19721"/>
                    </a:cubicBezTo>
                    <a:cubicBezTo>
                      <a:pt x="-9" y="16949"/>
                      <a:pt x="429" y="14242"/>
                      <a:pt x="1596" y="11704"/>
                    </a:cubicBezTo>
                    <a:cubicBezTo>
                      <a:pt x="3472" y="7579"/>
                      <a:pt x="5899" y="3761"/>
                      <a:pt x="8419" y="0"/>
                    </a:cubicBezTo>
                    <a:cubicBezTo>
                      <a:pt x="9772" y="588"/>
                      <a:pt x="10985" y="1437"/>
                      <a:pt x="12217" y="2240"/>
                    </a:cubicBezTo>
                    <a:cubicBezTo>
                      <a:pt x="15008" y="4050"/>
                      <a:pt x="17649" y="6057"/>
                      <a:pt x="20010" y="8419"/>
                    </a:cubicBezTo>
                    <a:cubicBezTo>
                      <a:pt x="20869" y="9286"/>
                      <a:pt x="21728" y="10145"/>
                      <a:pt x="22493" y="110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5" name="Google Shape;365;p37"/>
            <p:cNvSpPr/>
            <p:nvPr/>
          </p:nvSpPr>
          <p:spPr>
            <a:xfrm rot="2252076" flipH="1">
              <a:off x="8109793" y="2372228"/>
              <a:ext cx="295597" cy="550563"/>
            </a:xfrm>
            <a:custGeom>
              <a:avLst/>
              <a:gdLst/>
              <a:ahLst/>
              <a:cxnLst/>
              <a:rect l="l" t="t" r="r" b="b"/>
              <a:pathLst>
                <a:path w="44248" h="82414" extrusionOk="0">
                  <a:moveTo>
                    <a:pt x="9958" y="0"/>
                  </a:moveTo>
                  <a:lnTo>
                    <a:pt x="0" y="79033"/>
                  </a:lnTo>
                  <a:cubicBezTo>
                    <a:pt x="0" y="79033"/>
                    <a:pt x="26282" y="91045"/>
                    <a:pt x="44249" y="69793"/>
                  </a:cubicBezTo>
                  <a:lnTo>
                    <a:pt x="99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7"/>
            <p:cNvSpPr/>
            <p:nvPr/>
          </p:nvSpPr>
          <p:spPr>
            <a:xfrm rot="2251414" flipH="1">
              <a:off x="6087891" y="2499204"/>
              <a:ext cx="542201" cy="287950"/>
            </a:xfrm>
            <a:custGeom>
              <a:avLst/>
              <a:gdLst/>
              <a:ahLst/>
              <a:cxnLst/>
              <a:rect l="l" t="t" r="r" b="b"/>
              <a:pathLst>
                <a:path w="81156" h="43100" extrusionOk="0">
                  <a:moveTo>
                    <a:pt x="81156" y="0"/>
                  </a:moveTo>
                  <a:lnTo>
                    <a:pt x="1498" y="438"/>
                  </a:lnTo>
                  <a:cubicBezTo>
                    <a:pt x="1498" y="438"/>
                    <a:pt x="-6986" y="28065"/>
                    <a:pt x="16431" y="43100"/>
                  </a:cubicBezTo>
                  <a:lnTo>
                    <a:pt x="811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37"/>
            <p:cNvSpPr/>
            <p:nvPr/>
          </p:nvSpPr>
          <p:spPr>
            <a:xfrm rot="2251414" flipH="1">
              <a:off x="7651337" y="2014105"/>
              <a:ext cx="259269" cy="387296"/>
            </a:xfrm>
            <a:custGeom>
              <a:avLst/>
              <a:gdLst/>
              <a:ahLst/>
              <a:cxnLst/>
              <a:rect l="l" t="t" r="r" b="b"/>
              <a:pathLst>
                <a:path w="38807" h="57970" extrusionOk="0">
                  <a:moveTo>
                    <a:pt x="38807" y="0"/>
                  </a:moveTo>
                  <a:lnTo>
                    <a:pt x="0" y="45910"/>
                  </a:lnTo>
                  <a:cubicBezTo>
                    <a:pt x="0" y="45910"/>
                    <a:pt x="18704" y="61720"/>
                    <a:pt x="35699" y="57137"/>
                  </a:cubicBezTo>
                  <a:lnTo>
                    <a:pt x="38807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37"/>
            <p:cNvSpPr/>
            <p:nvPr/>
          </p:nvSpPr>
          <p:spPr>
            <a:xfrm rot="2251414" flipH="1">
              <a:off x="6661243" y="2100102"/>
              <a:ext cx="401567" cy="231957"/>
            </a:xfrm>
            <a:custGeom>
              <a:avLst/>
              <a:gdLst/>
              <a:ahLst/>
              <a:cxnLst/>
              <a:rect l="l" t="t" r="r" b="b"/>
              <a:pathLst>
                <a:path w="60106" h="34719" extrusionOk="0">
                  <a:moveTo>
                    <a:pt x="60106" y="906"/>
                  </a:moveTo>
                  <a:lnTo>
                    <a:pt x="1" y="0"/>
                  </a:lnTo>
                  <a:cubicBezTo>
                    <a:pt x="1" y="0"/>
                    <a:pt x="-363" y="24490"/>
                    <a:pt x="13954" y="34720"/>
                  </a:cubicBezTo>
                  <a:lnTo>
                    <a:pt x="60106" y="8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37"/>
            <p:cNvSpPr/>
            <p:nvPr/>
          </p:nvSpPr>
          <p:spPr>
            <a:xfrm rot="2251414" flipH="1">
              <a:off x="6000456" y="2964537"/>
              <a:ext cx="337770" cy="364026"/>
            </a:xfrm>
            <a:custGeom>
              <a:avLst/>
              <a:gdLst/>
              <a:ahLst/>
              <a:cxnLst/>
              <a:rect l="l" t="t" r="r" b="b"/>
              <a:pathLst>
                <a:path w="50557" h="54487" extrusionOk="0">
                  <a:moveTo>
                    <a:pt x="50558" y="54487"/>
                  </a:moveTo>
                  <a:lnTo>
                    <a:pt x="25171" y="0"/>
                  </a:lnTo>
                  <a:cubicBezTo>
                    <a:pt x="25171" y="0"/>
                    <a:pt x="2977" y="10341"/>
                    <a:pt x="0" y="27692"/>
                  </a:cubicBezTo>
                  <a:lnTo>
                    <a:pt x="50548" y="5448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37"/>
            <p:cNvSpPr/>
            <p:nvPr/>
          </p:nvSpPr>
          <p:spPr>
            <a:xfrm rot="2251414" flipH="1">
              <a:off x="6643030" y="2895359"/>
              <a:ext cx="342894" cy="347457"/>
            </a:xfrm>
            <a:custGeom>
              <a:avLst/>
              <a:gdLst/>
              <a:ahLst/>
              <a:cxnLst/>
              <a:rect l="l" t="t" r="r" b="b"/>
              <a:pathLst>
                <a:path w="51324" h="52007" extrusionOk="0">
                  <a:moveTo>
                    <a:pt x="42439" y="41739"/>
                  </a:moveTo>
                  <a:cubicBezTo>
                    <a:pt x="31715" y="53173"/>
                    <a:pt x="15513" y="55394"/>
                    <a:pt x="6245" y="46704"/>
                  </a:cubicBezTo>
                  <a:cubicBezTo>
                    <a:pt x="-3023" y="38015"/>
                    <a:pt x="-1838" y="21701"/>
                    <a:pt x="8886" y="10268"/>
                  </a:cubicBezTo>
                  <a:cubicBezTo>
                    <a:pt x="19610" y="-1165"/>
                    <a:pt x="35812" y="-3386"/>
                    <a:pt x="45080" y="5303"/>
                  </a:cubicBezTo>
                  <a:cubicBezTo>
                    <a:pt x="54348" y="13992"/>
                    <a:pt x="53162" y="30306"/>
                    <a:pt x="42439" y="4173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1" name="Google Shape;371;p37"/>
            <p:cNvGrpSpPr/>
            <p:nvPr/>
          </p:nvGrpSpPr>
          <p:grpSpPr>
            <a:xfrm rot="2251414" flipH="1">
              <a:off x="6528890" y="2813133"/>
              <a:ext cx="400157" cy="394572"/>
              <a:chOff x="6109630" y="6039847"/>
              <a:chExt cx="59895" cy="59059"/>
            </a:xfrm>
          </p:grpSpPr>
          <p:sp>
            <p:nvSpPr>
              <p:cNvPr id="372" name="Google Shape;372;p37"/>
              <p:cNvSpPr/>
              <p:nvPr/>
            </p:nvSpPr>
            <p:spPr>
              <a:xfrm>
                <a:off x="6109630" y="6039847"/>
                <a:ext cx="40572" cy="35220"/>
              </a:xfrm>
              <a:custGeom>
                <a:avLst/>
                <a:gdLst/>
                <a:ahLst/>
                <a:cxnLst/>
                <a:rect l="l" t="t" r="r" b="b"/>
                <a:pathLst>
                  <a:path w="40572" h="35220" extrusionOk="0">
                    <a:moveTo>
                      <a:pt x="28677" y="29921"/>
                    </a:moveTo>
                    <a:cubicBezTo>
                      <a:pt x="18485" y="36874"/>
                      <a:pt x="6454" y="37005"/>
                      <a:pt x="1825" y="30201"/>
                    </a:cubicBezTo>
                    <a:cubicBezTo>
                      <a:pt x="-2814" y="23407"/>
                      <a:pt x="1694" y="12253"/>
                      <a:pt x="11896" y="5300"/>
                    </a:cubicBezTo>
                    <a:cubicBezTo>
                      <a:pt x="22087" y="-1653"/>
                      <a:pt x="34118" y="-1784"/>
                      <a:pt x="38747" y="5020"/>
                    </a:cubicBezTo>
                    <a:cubicBezTo>
                      <a:pt x="43386" y="11814"/>
                      <a:pt x="38878" y="22968"/>
                      <a:pt x="28677" y="2992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3;p37"/>
              <p:cNvSpPr/>
              <p:nvPr/>
            </p:nvSpPr>
            <p:spPr>
              <a:xfrm>
                <a:off x="6114507" y="6047117"/>
                <a:ext cx="55018" cy="51789"/>
              </a:xfrm>
              <a:custGeom>
                <a:avLst/>
                <a:gdLst/>
                <a:ahLst/>
                <a:cxnLst/>
                <a:rect l="l" t="t" r="r" b="b"/>
                <a:pathLst>
                  <a:path w="55018" h="51789" extrusionOk="0">
                    <a:moveTo>
                      <a:pt x="35307" y="0"/>
                    </a:moveTo>
                    <a:lnTo>
                      <a:pt x="55019" y="51789"/>
                    </a:lnTo>
                    <a:lnTo>
                      <a:pt x="0" y="26198"/>
                    </a:lnTo>
                    <a:lnTo>
                      <a:pt x="353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4" name="Google Shape;374;p37"/>
            <p:cNvSpPr/>
            <p:nvPr/>
          </p:nvSpPr>
          <p:spPr>
            <a:xfrm rot="5415133" flipH="1">
              <a:off x="7692935" y="3077649"/>
              <a:ext cx="302747" cy="245306"/>
            </a:xfrm>
            <a:custGeom>
              <a:avLst/>
              <a:gdLst/>
              <a:ahLst/>
              <a:cxnLst/>
              <a:rect l="l" t="t" r="r" b="b"/>
              <a:pathLst>
                <a:path w="45359" h="36753" extrusionOk="0">
                  <a:moveTo>
                    <a:pt x="45359" y="18377"/>
                  </a:moveTo>
                  <a:cubicBezTo>
                    <a:pt x="45359" y="28526"/>
                    <a:pt x="35205" y="36754"/>
                    <a:pt x="22680" y="36754"/>
                  </a:cubicBezTo>
                  <a:cubicBezTo>
                    <a:pt x="10154" y="36754"/>
                    <a:pt x="0" y="28526"/>
                    <a:pt x="0" y="18377"/>
                  </a:cubicBezTo>
                  <a:cubicBezTo>
                    <a:pt x="0" y="8227"/>
                    <a:pt x="10154" y="0"/>
                    <a:pt x="22680" y="0"/>
                  </a:cubicBezTo>
                  <a:cubicBezTo>
                    <a:pt x="35205" y="0"/>
                    <a:pt x="45359" y="8227"/>
                    <a:pt x="45359" y="1837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37"/>
            <p:cNvGrpSpPr/>
            <p:nvPr/>
          </p:nvGrpSpPr>
          <p:grpSpPr>
            <a:xfrm rot="2251414" flipH="1">
              <a:off x="7729390" y="2964909"/>
              <a:ext cx="346783" cy="275590"/>
              <a:chOff x="5965867" y="5952693"/>
              <a:chExt cx="51906" cy="41250"/>
            </a:xfrm>
          </p:grpSpPr>
          <p:sp>
            <p:nvSpPr>
              <p:cNvPr id="376" name="Google Shape;376;p37"/>
              <p:cNvSpPr/>
              <p:nvPr/>
            </p:nvSpPr>
            <p:spPr>
              <a:xfrm>
                <a:off x="5991893" y="5959676"/>
                <a:ext cx="25880" cy="34267"/>
              </a:xfrm>
              <a:custGeom>
                <a:avLst/>
                <a:gdLst/>
                <a:ahLst/>
                <a:cxnLst/>
                <a:rect l="l" t="t" r="r" b="b"/>
                <a:pathLst>
                  <a:path w="25880" h="34267" extrusionOk="0">
                    <a:moveTo>
                      <a:pt x="1927" y="12607"/>
                    </a:moveTo>
                    <a:cubicBezTo>
                      <a:pt x="-1825" y="21726"/>
                      <a:pt x="70" y="31152"/>
                      <a:pt x="6146" y="33653"/>
                    </a:cubicBezTo>
                    <a:cubicBezTo>
                      <a:pt x="12231" y="36155"/>
                      <a:pt x="20202" y="30788"/>
                      <a:pt x="23954" y="21660"/>
                    </a:cubicBezTo>
                    <a:cubicBezTo>
                      <a:pt x="27706" y="12542"/>
                      <a:pt x="25811" y="3115"/>
                      <a:pt x="19735" y="614"/>
                    </a:cubicBezTo>
                    <a:cubicBezTo>
                      <a:pt x="13650" y="-1887"/>
                      <a:pt x="5679" y="3479"/>
                      <a:pt x="1927" y="1260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37"/>
              <p:cNvSpPr/>
              <p:nvPr/>
            </p:nvSpPr>
            <p:spPr>
              <a:xfrm>
                <a:off x="5965867" y="5952693"/>
                <a:ext cx="43763" cy="38788"/>
              </a:xfrm>
              <a:custGeom>
                <a:avLst/>
                <a:gdLst/>
                <a:ahLst/>
                <a:cxnLst/>
                <a:rect l="l" t="t" r="r" b="b"/>
                <a:pathLst>
                  <a:path w="43763" h="38788" extrusionOk="0">
                    <a:moveTo>
                      <a:pt x="43763" y="6841"/>
                    </a:moveTo>
                    <a:lnTo>
                      <a:pt x="0" y="0"/>
                    </a:lnTo>
                    <a:lnTo>
                      <a:pt x="29110" y="38789"/>
                    </a:lnTo>
                    <a:lnTo>
                      <a:pt x="43763" y="684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8" name="Google Shape;378;p37"/>
            <p:cNvSpPr/>
            <p:nvPr/>
          </p:nvSpPr>
          <p:spPr>
            <a:xfrm rot="2251414" flipH="1">
              <a:off x="7143469" y="3663169"/>
              <a:ext cx="654348" cy="727986"/>
            </a:xfrm>
            <a:custGeom>
              <a:avLst/>
              <a:gdLst/>
              <a:ahLst/>
              <a:cxnLst/>
              <a:rect l="l" t="t" r="r" b="b"/>
              <a:pathLst>
                <a:path w="97942" h="108964" extrusionOk="0">
                  <a:moveTo>
                    <a:pt x="0" y="108965"/>
                  </a:moveTo>
                  <a:cubicBezTo>
                    <a:pt x="3304" y="83868"/>
                    <a:pt x="17845" y="61329"/>
                    <a:pt x="36092" y="43782"/>
                  </a:cubicBezTo>
                  <a:cubicBezTo>
                    <a:pt x="54338" y="26236"/>
                    <a:pt x="76242" y="13039"/>
                    <a:pt x="97942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37"/>
            <p:cNvSpPr/>
            <p:nvPr/>
          </p:nvSpPr>
          <p:spPr>
            <a:xfrm rot="2251414" flipH="1">
              <a:off x="6922644" y="3554895"/>
              <a:ext cx="683337" cy="873457"/>
            </a:xfrm>
            <a:custGeom>
              <a:avLst/>
              <a:gdLst/>
              <a:ahLst/>
              <a:cxnLst/>
              <a:rect l="l" t="t" r="r" b="b"/>
              <a:pathLst>
                <a:path w="102281" h="130738" extrusionOk="0">
                  <a:moveTo>
                    <a:pt x="0" y="130739"/>
                  </a:moveTo>
                  <a:cubicBezTo>
                    <a:pt x="34094" y="87162"/>
                    <a:pt x="68188" y="43576"/>
                    <a:pt x="102282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37"/>
            <p:cNvSpPr/>
            <p:nvPr/>
          </p:nvSpPr>
          <p:spPr>
            <a:xfrm rot="2251414" flipH="1">
              <a:off x="6725234" y="3529365"/>
              <a:ext cx="594420" cy="881187"/>
            </a:xfrm>
            <a:custGeom>
              <a:avLst/>
              <a:gdLst/>
              <a:ahLst/>
              <a:cxnLst/>
              <a:rect l="l" t="t" r="r" b="b"/>
              <a:pathLst>
                <a:path w="88972" h="131895" extrusionOk="0">
                  <a:moveTo>
                    <a:pt x="0" y="131896"/>
                  </a:moveTo>
                  <a:cubicBezTo>
                    <a:pt x="31509" y="119437"/>
                    <a:pt x="56904" y="92407"/>
                    <a:pt x="67385" y="60180"/>
                  </a:cubicBezTo>
                  <a:cubicBezTo>
                    <a:pt x="74030" y="39750"/>
                    <a:pt x="75384" y="16641"/>
                    <a:pt x="88973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37"/>
            <p:cNvSpPr/>
            <p:nvPr/>
          </p:nvSpPr>
          <p:spPr>
            <a:xfrm rot="2251414" flipH="1">
              <a:off x="7257444" y="3356847"/>
              <a:ext cx="459611" cy="282325"/>
            </a:xfrm>
            <a:custGeom>
              <a:avLst/>
              <a:gdLst/>
              <a:ahLst/>
              <a:cxnLst/>
              <a:rect l="l" t="t" r="r" b="b"/>
              <a:pathLst>
                <a:path w="68794" h="42258" extrusionOk="0">
                  <a:moveTo>
                    <a:pt x="6765" y="12628"/>
                  </a:moveTo>
                  <a:cubicBezTo>
                    <a:pt x="5534" y="14448"/>
                    <a:pt x="4246" y="16193"/>
                    <a:pt x="2892" y="17873"/>
                  </a:cubicBezTo>
                  <a:cubicBezTo>
                    <a:pt x="-2502" y="24584"/>
                    <a:pt x="-85" y="34738"/>
                    <a:pt x="7932" y="37884"/>
                  </a:cubicBezTo>
                  <a:cubicBezTo>
                    <a:pt x="7988" y="37911"/>
                    <a:pt x="8054" y="37930"/>
                    <a:pt x="8110" y="37949"/>
                  </a:cubicBezTo>
                  <a:cubicBezTo>
                    <a:pt x="27280" y="45397"/>
                    <a:pt x="48774" y="42279"/>
                    <a:pt x="68794" y="35513"/>
                  </a:cubicBezTo>
                  <a:cubicBezTo>
                    <a:pt x="63157" y="31593"/>
                    <a:pt x="57501" y="27710"/>
                    <a:pt x="51751" y="23958"/>
                  </a:cubicBezTo>
                  <a:cubicBezTo>
                    <a:pt x="42139" y="17668"/>
                    <a:pt x="32469" y="11470"/>
                    <a:pt x="22781" y="5292"/>
                  </a:cubicBezTo>
                  <a:cubicBezTo>
                    <a:pt x="19814" y="3407"/>
                    <a:pt x="16846" y="1503"/>
                    <a:pt x="13654" y="0"/>
                  </a:cubicBezTo>
                  <a:cubicBezTo>
                    <a:pt x="12879" y="663"/>
                    <a:pt x="12319" y="1475"/>
                    <a:pt x="12020" y="2455"/>
                  </a:cubicBezTo>
                  <a:cubicBezTo>
                    <a:pt x="10882" y="6160"/>
                    <a:pt x="8931" y="9436"/>
                    <a:pt x="6765" y="126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2" name="Google Shape;382;p37"/>
          <p:cNvGrpSpPr/>
          <p:nvPr/>
        </p:nvGrpSpPr>
        <p:grpSpPr>
          <a:xfrm>
            <a:off x="5422101" y="1340038"/>
            <a:ext cx="3836015" cy="4784656"/>
            <a:chOff x="10301165" y="399130"/>
            <a:chExt cx="3931551" cy="4903819"/>
          </a:xfrm>
        </p:grpSpPr>
        <p:sp>
          <p:nvSpPr>
            <p:cNvPr id="383" name="Google Shape;383;p37"/>
            <p:cNvSpPr/>
            <p:nvPr/>
          </p:nvSpPr>
          <p:spPr>
            <a:xfrm>
              <a:off x="10498132" y="1550915"/>
              <a:ext cx="85691" cy="138706"/>
            </a:xfrm>
            <a:custGeom>
              <a:avLst/>
              <a:gdLst/>
              <a:ahLst/>
              <a:cxnLst/>
              <a:rect l="l" t="t" r="r" b="b"/>
              <a:pathLst>
                <a:path w="5898" h="9547" extrusionOk="0">
                  <a:moveTo>
                    <a:pt x="0" y="0"/>
                  </a:moveTo>
                  <a:cubicBezTo>
                    <a:pt x="3098" y="2259"/>
                    <a:pt x="5264" y="5768"/>
                    <a:pt x="5898" y="9548"/>
                  </a:cubicBezTo>
                </a:path>
              </a:pathLst>
            </a:custGeom>
            <a:noFill/>
            <a:ln w="9525" cap="rnd" cmpd="sng">
              <a:solidFill>
                <a:srgbClr val="2C20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37"/>
            <p:cNvSpPr/>
            <p:nvPr/>
          </p:nvSpPr>
          <p:spPr>
            <a:xfrm>
              <a:off x="10671853" y="1385969"/>
              <a:ext cx="272953" cy="456466"/>
            </a:xfrm>
            <a:custGeom>
              <a:avLst/>
              <a:gdLst/>
              <a:ahLst/>
              <a:cxnLst/>
              <a:rect l="l" t="t" r="r" b="b"/>
              <a:pathLst>
                <a:path w="18787" h="31418" extrusionOk="0">
                  <a:moveTo>
                    <a:pt x="9724" y="29002"/>
                  </a:moveTo>
                  <a:cubicBezTo>
                    <a:pt x="14119" y="26510"/>
                    <a:pt x="15930" y="21125"/>
                    <a:pt x="16583" y="16113"/>
                  </a:cubicBezTo>
                  <a:cubicBezTo>
                    <a:pt x="17180" y="11558"/>
                    <a:pt x="17106" y="6911"/>
                    <a:pt x="18665" y="2655"/>
                  </a:cubicBezTo>
                  <a:cubicBezTo>
                    <a:pt x="19224" y="1124"/>
                    <a:pt x="17768" y="-444"/>
                    <a:pt x="16238" y="116"/>
                  </a:cubicBezTo>
                  <a:cubicBezTo>
                    <a:pt x="16228" y="116"/>
                    <a:pt x="16210" y="116"/>
                    <a:pt x="16201" y="135"/>
                  </a:cubicBezTo>
                  <a:cubicBezTo>
                    <a:pt x="12626" y="1497"/>
                    <a:pt x="11217" y="5791"/>
                    <a:pt x="10787" y="9589"/>
                  </a:cubicBezTo>
                  <a:cubicBezTo>
                    <a:pt x="10685" y="10504"/>
                    <a:pt x="10601" y="11456"/>
                    <a:pt x="10134" y="12249"/>
                  </a:cubicBezTo>
                  <a:cubicBezTo>
                    <a:pt x="9378" y="13528"/>
                    <a:pt x="7857" y="14069"/>
                    <a:pt x="6587" y="14825"/>
                  </a:cubicBezTo>
                  <a:cubicBezTo>
                    <a:pt x="2378" y="17345"/>
                    <a:pt x="717" y="22628"/>
                    <a:pt x="35" y="27444"/>
                  </a:cubicBezTo>
                  <a:cubicBezTo>
                    <a:pt x="-142" y="28685"/>
                    <a:pt x="353" y="29973"/>
                    <a:pt x="1398" y="30673"/>
                  </a:cubicBezTo>
                  <a:cubicBezTo>
                    <a:pt x="2555" y="31438"/>
                    <a:pt x="4039" y="31475"/>
                    <a:pt x="5430" y="31382"/>
                  </a:cubicBezTo>
                  <a:cubicBezTo>
                    <a:pt x="7390" y="31242"/>
                    <a:pt x="8015" y="29963"/>
                    <a:pt x="9724" y="28993"/>
                  </a:cubicBezTo>
                  <a:close/>
                </a:path>
              </a:pathLst>
            </a:custGeom>
            <a:solidFill>
              <a:srgbClr val="7B43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37"/>
            <p:cNvSpPr/>
            <p:nvPr/>
          </p:nvSpPr>
          <p:spPr>
            <a:xfrm>
              <a:off x="10418500" y="1179762"/>
              <a:ext cx="421713" cy="889264"/>
            </a:xfrm>
            <a:custGeom>
              <a:avLst/>
              <a:gdLst/>
              <a:ahLst/>
              <a:cxnLst/>
              <a:rect l="l" t="t" r="r" b="b"/>
              <a:pathLst>
                <a:path w="29026" h="61207" extrusionOk="0">
                  <a:moveTo>
                    <a:pt x="26369" y="31874"/>
                  </a:moveTo>
                  <a:cubicBezTo>
                    <a:pt x="25725" y="26601"/>
                    <a:pt x="26527" y="21309"/>
                    <a:pt x="27321" y="16101"/>
                  </a:cubicBezTo>
                  <a:cubicBezTo>
                    <a:pt x="27731" y="13422"/>
                    <a:pt x="28151" y="10744"/>
                    <a:pt x="28375" y="8037"/>
                  </a:cubicBezTo>
                  <a:cubicBezTo>
                    <a:pt x="28543" y="6058"/>
                    <a:pt x="29364" y="3958"/>
                    <a:pt x="28870" y="1970"/>
                  </a:cubicBezTo>
                  <a:cubicBezTo>
                    <a:pt x="28273" y="-428"/>
                    <a:pt x="25454" y="-652"/>
                    <a:pt x="24082" y="1382"/>
                  </a:cubicBezTo>
                  <a:cubicBezTo>
                    <a:pt x="23373" y="2437"/>
                    <a:pt x="23111" y="3716"/>
                    <a:pt x="22869" y="4957"/>
                  </a:cubicBezTo>
                  <a:cubicBezTo>
                    <a:pt x="21758" y="10800"/>
                    <a:pt x="20871" y="16679"/>
                    <a:pt x="20227" y="22587"/>
                  </a:cubicBezTo>
                  <a:lnTo>
                    <a:pt x="7329" y="22587"/>
                  </a:lnTo>
                  <a:cubicBezTo>
                    <a:pt x="4100" y="22158"/>
                    <a:pt x="1057" y="24351"/>
                    <a:pt x="544" y="27571"/>
                  </a:cubicBezTo>
                  <a:cubicBezTo>
                    <a:pt x="-222" y="32424"/>
                    <a:pt x="-194" y="37324"/>
                    <a:pt x="721" y="42299"/>
                  </a:cubicBezTo>
                  <a:cubicBezTo>
                    <a:pt x="1197" y="44866"/>
                    <a:pt x="2886" y="47208"/>
                    <a:pt x="5136" y="48543"/>
                  </a:cubicBezTo>
                  <a:cubicBezTo>
                    <a:pt x="5425" y="52873"/>
                    <a:pt x="6461" y="56877"/>
                    <a:pt x="6750" y="61208"/>
                  </a:cubicBezTo>
                  <a:cubicBezTo>
                    <a:pt x="14011" y="57624"/>
                    <a:pt x="20965" y="54497"/>
                    <a:pt x="27834" y="50195"/>
                  </a:cubicBezTo>
                  <a:cubicBezTo>
                    <a:pt x="27992" y="43391"/>
                    <a:pt x="27190" y="38631"/>
                    <a:pt x="26369" y="31874"/>
                  </a:cubicBezTo>
                  <a:close/>
                </a:path>
              </a:pathLst>
            </a:custGeom>
            <a:solidFill>
              <a:srgbClr val="7B43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37"/>
            <p:cNvSpPr/>
            <p:nvPr/>
          </p:nvSpPr>
          <p:spPr>
            <a:xfrm>
              <a:off x="10616774" y="1155150"/>
              <a:ext cx="121112" cy="360227"/>
            </a:xfrm>
            <a:custGeom>
              <a:avLst/>
              <a:gdLst/>
              <a:ahLst/>
              <a:cxnLst/>
              <a:rect l="l" t="t" r="r" b="b"/>
              <a:pathLst>
                <a:path w="8336" h="24794" extrusionOk="0">
                  <a:moveTo>
                    <a:pt x="6701" y="18382"/>
                  </a:moveTo>
                  <a:cubicBezTo>
                    <a:pt x="6430" y="20510"/>
                    <a:pt x="6160" y="22648"/>
                    <a:pt x="5945" y="24794"/>
                  </a:cubicBezTo>
                  <a:lnTo>
                    <a:pt x="0" y="24794"/>
                  </a:lnTo>
                  <a:cubicBezTo>
                    <a:pt x="616" y="18382"/>
                    <a:pt x="1419" y="11998"/>
                    <a:pt x="2436" y="5661"/>
                  </a:cubicBezTo>
                  <a:cubicBezTo>
                    <a:pt x="2660" y="4243"/>
                    <a:pt x="2912" y="2777"/>
                    <a:pt x="3593" y="1573"/>
                  </a:cubicBezTo>
                  <a:cubicBezTo>
                    <a:pt x="4909" y="-741"/>
                    <a:pt x="7606" y="-489"/>
                    <a:pt x="8185" y="2245"/>
                  </a:cubicBezTo>
                  <a:cubicBezTo>
                    <a:pt x="8661" y="4504"/>
                    <a:pt x="7877" y="6903"/>
                    <a:pt x="7709" y="9171"/>
                  </a:cubicBezTo>
                  <a:cubicBezTo>
                    <a:pt x="7494" y="12260"/>
                    <a:pt x="7084" y="15321"/>
                    <a:pt x="6692" y="18373"/>
                  </a:cubicBezTo>
                  <a:close/>
                </a:path>
              </a:pathLst>
            </a:custGeom>
            <a:solidFill>
              <a:srgbClr val="7B43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37"/>
            <p:cNvSpPr/>
            <p:nvPr/>
          </p:nvSpPr>
          <p:spPr>
            <a:xfrm>
              <a:off x="10301165" y="1809774"/>
              <a:ext cx="1423445" cy="2001517"/>
            </a:xfrm>
            <a:custGeom>
              <a:avLst/>
              <a:gdLst/>
              <a:ahLst/>
              <a:cxnLst/>
              <a:rect l="l" t="t" r="r" b="b"/>
              <a:pathLst>
                <a:path w="97974" h="137762" extrusionOk="0">
                  <a:moveTo>
                    <a:pt x="97975" y="9"/>
                  </a:moveTo>
                  <a:cubicBezTo>
                    <a:pt x="96463" y="65"/>
                    <a:pt x="95193" y="1101"/>
                    <a:pt x="94055" y="2100"/>
                  </a:cubicBezTo>
                  <a:cubicBezTo>
                    <a:pt x="73643" y="20066"/>
                    <a:pt x="58785" y="43343"/>
                    <a:pt x="44206" y="66293"/>
                  </a:cubicBezTo>
                  <a:cubicBezTo>
                    <a:pt x="46521" y="44771"/>
                    <a:pt x="44627" y="24108"/>
                    <a:pt x="39577" y="3052"/>
                  </a:cubicBezTo>
                  <a:cubicBezTo>
                    <a:pt x="28461" y="7317"/>
                    <a:pt x="18774" y="12702"/>
                    <a:pt x="8610" y="18909"/>
                  </a:cubicBezTo>
                  <a:cubicBezTo>
                    <a:pt x="7098" y="33394"/>
                    <a:pt x="4363" y="47356"/>
                    <a:pt x="1927" y="61711"/>
                  </a:cubicBezTo>
                  <a:cubicBezTo>
                    <a:pt x="-509" y="76075"/>
                    <a:pt x="-1293" y="91166"/>
                    <a:pt x="3551" y="104905"/>
                  </a:cubicBezTo>
                  <a:cubicBezTo>
                    <a:pt x="7732" y="116795"/>
                    <a:pt x="16263" y="127267"/>
                    <a:pt x="27491" y="133007"/>
                  </a:cubicBezTo>
                  <a:cubicBezTo>
                    <a:pt x="38709" y="138756"/>
                    <a:pt x="52569" y="139475"/>
                    <a:pt x="64002" y="134164"/>
                  </a:cubicBezTo>
                  <a:cubicBezTo>
                    <a:pt x="75435" y="128854"/>
                    <a:pt x="83975" y="117364"/>
                    <a:pt x="84974" y="104802"/>
                  </a:cubicBezTo>
                  <a:cubicBezTo>
                    <a:pt x="87745" y="69868"/>
                    <a:pt x="86448" y="33095"/>
                    <a:pt x="97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37"/>
            <p:cNvSpPr/>
            <p:nvPr/>
          </p:nvSpPr>
          <p:spPr>
            <a:xfrm>
              <a:off x="12250204" y="1094478"/>
              <a:ext cx="705649" cy="761309"/>
            </a:xfrm>
            <a:custGeom>
              <a:avLst/>
              <a:gdLst/>
              <a:ahLst/>
              <a:cxnLst/>
              <a:rect l="l" t="t" r="r" b="b"/>
              <a:pathLst>
                <a:path w="48569" h="52400" extrusionOk="0">
                  <a:moveTo>
                    <a:pt x="28895" y="9"/>
                  </a:moveTo>
                  <a:cubicBezTo>
                    <a:pt x="28074" y="4340"/>
                    <a:pt x="30706" y="17537"/>
                    <a:pt x="32591" y="23184"/>
                  </a:cubicBezTo>
                  <a:cubicBezTo>
                    <a:pt x="36175" y="33945"/>
                    <a:pt x="43978" y="41617"/>
                    <a:pt x="48570" y="46339"/>
                  </a:cubicBezTo>
                  <a:cubicBezTo>
                    <a:pt x="45723" y="50259"/>
                    <a:pt x="26534" y="50567"/>
                    <a:pt x="21839" y="51762"/>
                  </a:cubicBezTo>
                  <a:cubicBezTo>
                    <a:pt x="17145" y="52956"/>
                    <a:pt x="12030" y="52462"/>
                    <a:pt x="7653" y="50390"/>
                  </a:cubicBezTo>
                  <a:cubicBezTo>
                    <a:pt x="6458" y="49820"/>
                    <a:pt x="5320" y="49148"/>
                    <a:pt x="4181" y="48467"/>
                  </a:cubicBezTo>
                  <a:cubicBezTo>
                    <a:pt x="2790" y="47636"/>
                    <a:pt x="1390" y="46806"/>
                    <a:pt x="0" y="45975"/>
                  </a:cubicBezTo>
                  <a:cubicBezTo>
                    <a:pt x="6038" y="35569"/>
                    <a:pt x="11200" y="24052"/>
                    <a:pt x="9585" y="12133"/>
                  </a:cubicBezTo>
                  <a:cubicBezTo>
                    <a:pt x="12600" y="11573"/>
                    <a:pt x="16874" y="10304"/>
                    <a:pt x="19889" y="9734"/>
                  </a:cubicBezTo>
                  <a:cubicBezTo>
                    <a:pt x="21196" y="9492"/>
                    <a:pt x="22521" y="9249"/>
                    <a:pt x="23846" y="9305"/>
                  </a:cubicBezTo>
                  <a:cubicBezTo>
                    <a:pt x="25956" y="9398"/>
                    <a:pt x="26814" y="355"/>
                    <a:pt x="28895" y="0"/>
                  </a:cubicBezTo>
                  <a:close/>
                </a:path>
              </a:pathLst>
            </a:custGeom>
            <a:solidFill>
              <a:srgbClr val="7B43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37"/>
            <p:cNvSpPr/>
            <p:nvPr/>
          </p:nvSpPr>
          <p:spPr>
            <a:xfrm>
              <a:off x="12389477" y="1229552"/>
              <a:ext cx="208808" cy="173953"/>
            </a:xfrm>
            <a:custGeom>
              <a:avLst/>
              <a:gdLst/>
              <a:ahLst/>
              <a:cxnLst/>
              <a:rect l="l" t="t" r="r" b="b"/>
              <a:pathLst>
                <a:path w="14372" h="11973" extrusionOk="0">
                  <a:moveTo>
                    <a:pt x="0" y="11973"/>
                  </a:moveTo>
                  <a:cubicBezTo>
                    <a:pt x="382" y="8968"/>
                    <a:pt x="420" y="5916"/>
                    <a:pt x="0" y="2836"/>
                  </a:cubicBezTo>
                  <a:cubicBezTo>
                    <a:pt x="3015" y="2276"/>
                    <a:pt x="7289" y="1007"/>
                    <a:pt x="10304" y="437"/>
                  </a:cubicBezTo>
                  <a:cubicBezTo>
                    <a:pt x="11610" y="195"/>
                    <a:pt x="12936" y="-48"/>
                    <a:pt x="14261" y="8"/>
                  </a:cubicBezTo>
                  <a:cubicBezTo>
                    <a:pt x="14298" y="8"/>
                    <a:pt x="14336" y="8"/>
                    <a:pt x="14373" y="8"/>
                  </a:cubicBezTo>
                  <a:cubicBezTo>
                    <a:pt x="10863" y="5188"/>
                    <a:pt x="5768" y="9136"/>
                    <a:pt x="0" y="11973"/>
                  </a:cubicBezTo>
                  <a:close/>
                </a:path>
              </a:pathLst>
            </a:custGeom>
            <a:solidFill>
              <a:srgbClr val="4F27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37"/>
            <p:cNvSpPr/>
            <p:nvPr/>
          </p:nvSpPr>
          <p:spPr>
            <a:xfrm>
              <a:off x="11619043" y="1668133"/>
              <a:ext cx="1903968" cy="2493406"/>
            </a:xfrm>
            <a:custGeom>
              <a:avLst/>
              <a:gdLst/>
              <a:ahLst/>
              <a:cxnLst/>
              <a:rect l="l" t="t" r="r" b="b"/>
              <a:pathLst>
                <a:path w="131037" h="171604" extrusionOk="0">
                  <a:moveTo>
                    <a:pt x="463" y="93701"/>
                  </a:moveTo>
                  <a:cubicBezTo>
                    <a:pt x="790" y="100019"/>
                    <a:pt x="1248" y="106319"/>
                    <a:pt x="1789" y="112619"/>
                  </a:cubicBezTo>
                  <a:cubicBezTo>
                    <a:pt x="2153" y="116847"/>
                    <a:pt x="2526" y="121056"/>
                    <a:pt x="3114" y="125247"/>
                  </a:cubicBezTo>
                  <a:cubicBezTo>
                    <a:pt x="4383" y="131976"/>
                    <a:pt x="5942" y="138649"/>
                    <a:pt x="7435" y="145322"/>
                  </a:cubicBezTo>
                  <a:cubicBezTo>
                    <a:pt x="8098" y="147861"/>
                    <a:pt x="8761" y="150399"/>
                    <a:pt x="9405" y="152947"/>
                  </a:cubicBezTo>
                  <a:cubicBezTo>
                    <a:pt x="10207" y="156139"/>
                    <a:pt x="10889" y="159387"/>
                    <a:pt x="11691" y="162598"/>
                  </a:cubicBezTo>
                  <a:cubicBezTo>
                    <a:pt x="12092" y="163298"/>
                    <a:pt x="12569" y="163951"/>
                    <a:pt x="13110" y="164539"/>
                  </a:cubicBezTo>
                  <a:cubicBezTo>
                    <a:pt x="13390" y="164847"/>
                    <a:pt x="13689" y="165137"/>
                    <a:pt x="14006" y="165407"/>
                  </a:cubicBezTo>
                  <a:cubicBezTo>
                    <a:pt x="15154" y="166396"/>
                    <a:pt x="16731" y="166863"/>
                    <a:pt x="18131" y="167376"/>
                  </a:cubicBezTo>
                  <a:cubicBezTo>
                    <a:pt x="19792" y="167983"/>
                    <a:pt x="21482" y="168506"/>
                    <a:pt x="23190" y="168954"/>
                  </a:cubicBezTo>
                  <a:cubicBezTo>
                    <a:pt x="27725" y="170139"/>
                    <a:pt x="32346" y="170606"/>
                    <a:pt x="37003" y="170970"/>
                  </a:cubicBezTo>
                  <a:cubicBezTo>
                    <a:pt x="41903" y="171362"/>
                    <a:pt x="46822" y="171548"/>
                    <a:pt x="51731" y="171595"/>
                  </a:cubicBezTo>
                  <a:cubicBezTo>
                    <a:pt x="54241" y="171614"/>
                    <a:pt x="56752" y="171604"/>
                    <a:pt x="59262" y="171558"/>
                  </a:cubicBezTo>
                  <a:cubicBezTo>
                    <a:pt x="66449" y="171427"/>
                    <a:pt x="73636" y="171054"/>
                    <a:pt x="80747" y="170615"/>
                  </a:cubicBezTo>
                  <a:cubicBezTo>
                    <a:pt x="82194" y="170522"/>
                    <a:pt x="100916" y="168440"/>
                    <a:pt x="107263" y="167684"/>
                  </a:cubicBezTo>
                  <a:cubicBezTo>
                    <a:pt x="107972" y="167600"/>
                    <a:pt x="108532" y="167535"/>
                    <a:pt x="108896" y="167488"/>
                  </a:cubicBezTo>
                  <a:cubicBezTo>
                    <a:pt x="108905" y="167488"/>
                    <a:pt x="108924" y="167488"/>
                    <a:pt x="108933" y="167488"/>
                  </a:cubicBezTo>
                  <a:lnTo>
                    <a:pt x="109064" y="167470"/>
                  </a:lnTo>
                  <a:cubicBezTo>
                    <a:pt x="109260" y="167442"/>
                    <a:pt x="109363" y="167432"/>
                    <a:pt x="109363" y="167423"/>
                  </a:cubicBezTo>
                  <a:cubicBezTo>
                    <a:pt x="109829" y="160778"/>
                    <a:pt x="110791" y="153143"/>
                    <a:pt x="112041" y="144996"/>
                  </a:cubicBezTo>
                  <a:cubicBezTo>
                    <a:pt x="113021" y="138612"/>
                    <a:pt x="114179" y="131920"/>
                    <a:pt x="115429" y="125125"/>
                  </a:cubicBezTo>
                  <a:cubicBezTo>
                    <a:pt x="115756" y="123343"/>
                    <a:pt x="116083" y="121569"/>
                    <a:pt x="116419" y="119777"/>
                  </a:cubicBezTo>
                  <a:cubicBezTo>
                    <a:pt x="116419" y="119749"/>
                    <a:pt x="116428" y="119731"/>
                    <a:pt x="116437" y="119703"/>
                  </a:cubicBezTo>
                  <a:cubicBezTo>
                    <a:pt x="118771" y="107224"/>
                    <a:pt x="121300" y="94615"/>
                    <a:pt x="123409" y="83247"/>
                  </a:cubicBezTo>
                  <a:cubicBezTo>
                    <a:pt x="124156" y="79225"/>
                    <a:pt x="124856" y="75352"/>
                    <a:pt x="125472" y="71693"/>
                  </a:cubicBezTo>
                  <a:cubicBezTo>
                    <a:pt x="125575" y="71086"/>
                    <a:pt x="125677" y="70489"/>
                    <a:pt x="125771" y="69892"/>
                  </a:cubicBezTo>
                  <a:cubicBezTo>
                    <a:pt x="125789" y="69798"/>
                    <a:pt x="125798" y="69705"/>
                    <a:pt x="125817" y="69621"/>
                  </a:cubicBezTo>
                  <a:cubicBezTo>
                    <a:pt x="128010" y="56517"/>
                    <a:pt x="132975" y="39839"/>
                    <a:pt x="130232" y="26642"/>
                  </a:cubicBezTo>
                  <a:cubicBezTo>
                    <a:pt x="128290" y="17281"/>
                    <a:pt x="118845" y="11793"/>
                    <a:pt x="110464" y="8004"/>
                  </a:cubicBezTo>
                  <a:cubicBezTo>
                    <a:pt x="110390" y="7966"/>
                    <a:pt x="110305" y="7938"/>
                    <a:pt x="110231" y="7901"/>
                  </a:cubicBezTo>
                  <a:cubicBezTo>
                    <a:pt x="109298" y="7481"/>
                    <a:pt x="108373" y="7080"/>
                    <a:pt x="107487" y="6697"/>
                  </a:cubicBezTo>
                  <a:cubicBezTo>
                    <a:pt x="92684" y="360"/>
                    <a:pt x="76015" y="-658"/>
                    <a:pt x="60121" y="322"/>
                  </a:cubicBezTo>
                  <a:cubicBezTo>
                    <a:pt x="48296" y="1050"/>
                    <a:pt x="36070" y="910"/>
                    <a:pt x="24683" y="4597"/>
                  </a:cubicBezTo>
                  <a:cubicBezTo>
                    <a:pt x="10692" y="9124"/>
                    <a:pt x="4710" y="19250"/>
                    <a:pt x="2731" y="33483"/>
                  </a:cubicBezTo>
                  <a:cubicBezTo>
                    <a:pt x="-59" y="53475"/>
                    <a:pt x="-535" y="73569"/>
                    <a:pt x="510" y="937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37"/>
            <p:cNvSpPr/>
            <p:nvPr/>
          </p:nvSpPr>
          <p:spPr>
            <a:xfrm>
              <a:off x="13440098" y="2696598"/>
              <a:ext cx="18030" cy="104273"/>
            </a:xfrm>
            <a:custGeom>
              <a:avLst/>
              <a:gdLst/>
              <a:ahLst/>
              <a:cxnLst/>
              <a:rect l="l" t="t" r="r" b="b"/>
              <a:pathLst>
                <a:path w="1241" h="7177" extrusionOk="0">
                  <a:moveTo>
                    <a:pt x="0" y="7168"/>
                  </a:moveTo>
                  <a:cubicBezTo>
                    <a:pt x="215" y="4779"/>
                    <a:pt x="401" y="2389"/>
                    <a:pt x="569" y="0"/>
                  </a:cubicBezTo>
                  <a:cubicBezTo>
                    <a:pt x="793" y="420"/>
                    <a:pt x="1027" y="840"/>
                    <a:pt x="1241" y="1269"/>
                  </a:cubicBezTo>
                  <a:cubicBezTo>
                    <a:pt x="877" y="3015"/>
                    <a:pt x="457" y="5003"/>
                    <a:pt x="0" y="7177"/>
                  </a:cubicBezTo>
                  <a:close/>
                </a:path>
              </a:pathLst>
            </a:custGeom>
            <a:solidFill>
              <a:srgbClr val="5953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37"/>
            <p:cNvSpPr/>
            <p:nvPr/>
          </p:nvSpPr>
          <p:spPr>
            <a:xfrm>
              <a:off x="11548739" y="1723793"/>
              <a:ext cx="1905886" cy="2700226"/>
            </a:xfrm>
            <a:custGeom>
              <a:avLst/>
              <a:gdLst/>
              <a:ahLst/>
              <a:cxnLst/>
              <a:rect l="l" t="t" r="r" b="b"/>
              <a:pathLst>
                <a:path w="131169" h="185838" extrusionOk="0">
                  <a:moveTo>
                    <a:pt x="7551" y="183088"/>
                  </a:moveTo>
                  <a:lnTo>
                    <a:pt x="43848" y="183312"/>
                  </a:lnTo>
                  <a:cubicBezTo>
                    <a:pt x="44921" y="183312"/>
                    <a:pt x="45967" y="183602"/>
                    <a:pt x="46947" y="184022"/>
                  </a:cubicBezTo>
                  <a:cubicBezTo>
                    <a:pt x="55430" y="187690"/>
                    <a:pt x="89776" y="184451"/>
                    <a:pt x="108359" y="185711"/>
                  </a:cubicBezTo>
                  <a:cubicBezTo>
                    <a:pt x="112568" y="186000"/>
                    <a:pt x="116170" y="182790"/>
                    <a:pt x="116432" y="178581"/>
                  </a:cubicBezTo>
                  <a:cubicBezTo>
                    <a:pt x="116451" y="178347"/>
                    <a:pt x="116460" y="178114"/>
                    <a:pt x="116478" y="177871"/>
                  </a:cubicBezTo>
                  <a:cubicBezTo>
                    <a:pt x="118159" y="149013"/>
                    <a:pt x="121369" y="120220"/>
                    <a:pt x="127473" y="92025"/>
                  </a:cubicBezTo>
                  <a:cubicBezTo>
                    <a:pt x="128509" y="85566"/>
                    <a:pt x="129685" y="79136"/>
                    <a:pt x="131010" y="72724"/>
                  </a:cubicBezTo>
                  <a:cubicBezTo>
                    <a:pt x="131477" y="70475"/>
                    <a:pt x="130908" y="68141"/>
                    <a:pt x="129461" y="66349"/>
                  </a:cubicBezTo>
                  <a:cubicBezTo>
                    <a:pt x="125056" y="60889"/>
                    <a:pt x="121528" y="54860"/>
                    <a:pt x="119540" y="48168"/>
                  </a:cubicBezTo>
                  <a:cubicBezTo>
                    <a:pt x="117403" y="40973"/>
                    <a:pt x="117281" y="32825"/>
                    <a:pt x="117953" y="25405"/>
                  </a:cubicBezTo>
                  <a:cubicBezTo>
                    <a:pt x="118261" y="22036"/>
                    <a:pt x="118765" y="18414"/>
                    <a:pt x="119866" y="15045"/>
                  </a:cubicBezTo>
                  <a:cubicBezTo>
                    <a:pt x="121061" y="11414"/>
                    <a:pt x="119241" y="7457"/>
                    <a:pt x="115760" y="5880"/>
                  </a:cubicBezTo>
                  <a:cubicBezTo>
                    <a:pt x="115601" y="5805"/>
                    <a:pt x="115433" y="5731"/>
                    <a:pt x="115274" y="5665"/>
                  </a:cubicBezTo>
                  <a:cubicBezTo>
                    <a:pt x="115200" y="5628"/>
                    <a:pt x="115116" y="5600"/>
                    <a:pt x="115041" y="5563"/>
                  </a:cubicBezTo>
                  <a:cubicBezTo>
                    <a:pt x="114108" y="5143"/>
                    <a:pt x="113184" y="4751"/>
                    <a:pt x="112297" y="4377"/>
                  </a:cubicBezTo>
                  <a:cubicBezTo>
                    <a:pt x="106679" y="2007"/>
                    <a:pt x="100472" y="803"/>
                    <a:pt x="94163" y="261"/>
                  </a:cubicBezTo>
                  <a:cubicBezTo>
                    <a:pt x="92912" y="159"/>
                    <a:pt x="91652" y="75"/>
                    <a:pt x="90393" y="9"/>
                  </a:cubicBezTo>
                  <a:cubicBezTo>
                    <a:pt x="90122" y="9"/>
                    <a:pt x="89851" y="9"/>
                    <a:pt x="89581" y="0"/>
                  </a:cubicBezTo>
                  <a:cubicBezTo>
                    <a:pt x="89581" y="37"/>
                    <a:pt x="89599" y="84"/>
                    <a:pt x="89599" y="121"/>
                  </a:cubicBezTo>
                  <a:lnTo>
                    <a:pt x="87275" y="47"/>
                  </a:lnTo>
                  <a:cubicBezTo>
                    <a:pt x="83990" y="-56"/>
                    <a:pt x="81013" y="1969"/>
                    <a:pt x="79902" y="5059"/>
                  </a:cubicBezTo>
                  <a:lnTo>
                    <a:pt x="65697" y="44342"/>
                  </a:lnTo>
                  <a:cubicBezTo>
                    <a:pt x="62888" y="52107"/>
                    <a:pt x="51445" y="50446"/>
                    <a:pt x="50969" y="42195"/>
                  </a:cubicBezTo>
                  <a:lnTo>
                    <a:pt x="49056" y="9258"/>
                  </a:lnTo>
                  <a:cubicBezTo>
                    <a:pt x="48823" y="5227"/>
                    <a:pt x="45481" y="2081"/>
                    <a:pt x="41440" y="2100"/>
                  </a:cubicBezTo>
                  <a:cubicBezTo>
                    <a:pt x="41225" y="2100"/>
                    <a:pt x="41011" y="2091"/>
                    <a:pt x="40796" y="2072"/>
                  </a:cubicBezTo>
                  <a:cubicBezTo>
                    <a:pt x="37595" y="1783"/>
                    <a:pt x="34636" y="1829"/>
                    <a:pt x="31901" y="2137"/>
                  </a:cubicBezTo>
                  <a:lnTo>
                    <a:pt x="31024" y="2137"/>
                  </a:lnTo>
                  <a:cubicBezTo>
                    <a:pt x="31024" y="2137"/>
                    <a:pt x="31005" y="2249"/>
                    <a:pt x="31005" y="2249"/>
                  </a:cubicBezTo>
                  <a:cubicBezTo>
                    <a:pt x="31099" y="1587"/>
                    <a:pt x="16035" y="7924"/>
                    <a:pt x="14532" y="9081"/>
                  </a:cubicBezTo>
                  <a:cubicBezTo>
                    <a:pt x="10949" y="11844"/>
                    <a:pt x="7439" y="15558"/>
                    <a:pt x="5153" y="19497"/>
                  </a:cubicBezTo>
                  <a:cubicBezTo>
                    <a:pt x="-1343" y="30697"/>
                    <a:pt x="2035" y="49606"/>
                    <a:pt x="1830" y="62336"/>
                  </a:cubicBezTo>
                  <a:cubicBezTo>
                    <a:pt x="1224" y="100014"/>
                    <a:pt x="617" y="137692"/>
                    <a:pt x="1" y="175370"/>
                  </a:cubicBezTo>
                  <a:cubicBezTo>
                    <a:pt x="-65" y="179598"/>
                    <a:pt x="3324" y="183060"/>
                    <a:pt x="7551" y="1830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37"/>
            <p:cNvSpPr/>
            <p:nvPr/>
          </p:nvSpPr>
          <p:spPr>
            <a:xfrm>
              <a:off x="12285465" y="684010"/>
              <a:ext cx="376005" cy="655888"/>
            </a:xfrm>
            <a:custGeom>
              <a:avLst/>
              <a:gdLst/>
              <a:ahLst/>
              <a:cxnLst/>
              <a:rect l="l" t="t" r="r" b="b"/>
              <a:pathLst>
                <a:path w="25880" h="45144" extrusionOk="0">
                  <a:moveTo>
                    <a:pt x="28" y="31929"/>
                  </a:moveTo>
                  <a:cubicBezTo>
                    <a:pt x="28" y="32097"/>
                    <a:pt x="28" y="32284"/>
                    <a:pt x="46" y="32461"/>
                  </a:cubicBezTo>
                  <a:cubicBezTo>
                    <a:pt x="46" y="32508"/>
                    <a:pt x="46" y="32536"/>
                    <a:pt x="46" y="32583"/>
                  </a:cubicBezTo>
                  <a:cubicBezTo>
                    <a:pt x="46" y="32722"/>
                    <a:pt x="46" y="32872"/>
                    <a:pt x="65" y="33002"/>
                  </a:cubicBezTo>
                  <a:cubicBezTo>
                    <a:pt x="65" y="33077"/>
                    <a:pt x="65" y="33152"/>
                    <a:pt x="84" y="33226"/>
                  </a:cubicBezTo>
                  <a:cubicBezTo>
                    <a:pt x="84" y="33273"/>
                    <a:pt x="84" y="33310"/>
                    <a:pt x="103" y="33357"/>
                  </a:cubicBezTo>
                  <a:cubicBezTo>
                    <a:pt x="121" y="33497"/>
                    <a:pt x="130" y="33628"/>
                    <a:pt x="149" y="33768"/>
                  </a:cubicBezTo>
                  <a:cubicBezTo>
                    <a:pt x="149" y="33814"/>
                    <a:pt x="149" y="33842"/>
                    <a:pt x="168" y="33889"/>
                  </a:cubicBezTo>
                  <a:cubicBezTo>
                    <a:pt x="196" y="34085"/>
                    <a:pt x="224" y="34281"/>
                    <a:pt x="261" y="34477"/>
                  </a:cubicBezTo>
                  <a:cubicBezTo>
                    <a:pt x="308" y="34682"/>
                    <a:pt x="345" y="34888"/>
                    <a:pt x="392" y="35093"/>
                  </a:cubicBezTo>
                  <a:cubicBezTo>
                    <a:pt x="411" y="35168"/>
                    <a:pt x="429" y="35233"/>
                    <a:pt x="448" y="35308"/>
                  </a:cubicBezTo>
                  <a:cubicBezTo>
                    <a:pt x="448" y="35354"/>
                    <a:pt x="467" y="35392"/>
                    <a:pt x="485" y="35438"/>
                  </a:cubicBezTo>
                  <a:cubicBezTo>
                    <a:pt x="532" y="35606"/>
                    <a:pt x="578" y="35774"/>
                    <a:pt x="625" y="35952"/>
                  </a:cubicBezTo>
                  <a:cubicBezTo>
                    <a:pt x="756" y="36362"/>
                    <a:pt x="896" y="36773"/>
                    <a:pt x="1064" y="37165"/>
                  </a:cubicBezTo>
                  <a:cubicBezTo>
                    <a:pt x="1111" y="37258"/>
                    <a:pt x="1138" y="37352"/>
                    <a:pt x="1185" y="37445"/>
                  </a:cubicBezTo>
                  <a:cubicBezTo>
                    <a:pt x="1568" y="38294"/>
                    <a:pt x="2034" y="39088"/>
                    <a:pt x="2567" y="39825"/>
                  </a:cubicBezTo>
                  <a:cubicBezTo>
                    <a:pt x="2678" y="39984"/>
                    <a:pt x="2800" y="40142"/>
                    <a:pt x="2921" y="40292"/>
                  </a:cubicBezTo>
                  <a:cubicBezTo>
                    <a:pt x="2986" y="40376"/>
                    <a:pt x="3052" y="40460"/>
                    <a:pt x="3117" y="40544"/>
                  </a:cubicBezTo>
                  <a:cubicBezTo>
                    <a:pt x="3229" y="40674"/>
                    <a:pt x="3350" y="40805"/>
                    <a:pt x="3463" y="40936"/>
                  </a:cubicBezTo>
                  <a:cubicBezTo>
                    <a:pt x="3752" y="41253"/>
                    <a:pt x="4060" y="41552"/>
                    <a:pt x="4377" y="41841"/>
                  </a:cubicBezTo>
                  <a:cubicBezTo>
                    <a:pt x="4526" y="41981"/>
                    <a:pt x="4676" y="42102"/>
                    <a:pt x="4834" y="42233"/>
                  </a:cubicBezTo>
                  <a:cubicBezTo>
                    <a:pt x="5469" y="42746"/>
                    <a:pt x="6141" y="43204"/>
                    <a:pt x="6860" y="43605"/>
                  </a:cubicBezTo>
                  <a:cubicBezTo>
                    <a:pt x="7401" y="43894"/>
                    <a:pt x="7970" y="44156"/>
                    <a:pt x="8549" y="44370"/>
                  </a:cubicBezTo>
                  <a:cubicBezTo>
                    <a:pt x="8680" y="44417"/>
                    <a:pt x="8810" y="44464"/>
                    <a:pt x="8932" y="44501"/>
                  </a:cubicBezTo>
                  <a:cubicBezTo>
                    <a:pt x="9025" y="44538"/>
                    <a:pt x="9119" y="44566"/>
                    <a:pt x="9211" y="44594"/>
                  </a:cubicBezTo>
                  <a:cubicBezTo>
                    <a:pt x="9258" y="44613"/>
                    <a:pt x="9314" y="44622"/>
                    <a:pt x="9361" y="44641"/>
                  </a:cubicBezTo>
                  <a:cubicBezTo>
                    <a:pt x="9407" y="44660"/>
                    <a:pt x="9454" y="44669"/>
                    <a:pt x="9501" y="44688"/>
                  </a:cubicBezTo>
                  <a:cubicBezTo>
                    <a:pt x="9650" y="44734"/>
                    <a:pt x="9800" y="44762"/>
                    <a:pt x="9949" y="44800"/>
                  </a:cubicBezTo>
                  <a:cubicBezTo>
                    <a:pt x="10854" y="45014"/>
                    <a:pt x="11788" y="45136"/>
                    <a:pt x="12758" y="45145"/>
                  </a:cubicBezTo>
                  <a:cubicBezTo>
                    <a:pt x="12963" y="45145"/>
                    <a:pt x="13178" y="45145"/>
                    <a:pt x="13384" y="45145"/>
                  </a:cubicBezTo>
                  <a:cubicBezTo>
                    <a:pt x="15745" y="45042"/>
                    <a:pt x="17938" y="44296"/>
                    <a:pt x="19805" y="43073"/>
                  </a:cubicBezTo>
                  <a:cubicBezTo>
                    <a:pt x="23323" y="40758"/>
                    <a:pt x="25685" y="36754"/>
                    <a:pt x="25722" y="32181"/>
                  </a:cubicBezTo>
                  <a:lnTo>
                    <a:pt x="25740" y="29092"/>
                  </a:lnTo>
                  <a:lnTo>
                    <a:pt x="25825" y="19992"/>
                  </a:lnTo>
                  <a:lnTo>
                    <a:pt x="25843" y="17145"/>
                  </a:lnTo>
                  <a:lnTo>
                    <a:pt x="25881" y="13216"/>
                  </a:lnTo>
                  <a:cubicBezTo>
                    <a:pt x="25881" y="13002"/>
                    <a:pt x="25881" y="12778"/>
                    <a:pt x="25881" y="12572"/>
                  </a:cubicBezTo>
                  <a:cubicBezTo>
                    <a:pt x="25881" y="12460"/>
                    <a:pt x="25862" y="12358"/>
                    <a:pt x="25862" y="12255"/>
                  </a:cubicBezTo>
                  <a:cubicBezTo>
                    <a:pt x="25862" y="12171"/>
                    <a:pt x="25862" y="12087"/>
                    <a:pt x="25843" y="12003"/>
                  </a:cubicBezTo>
                  <a:cubicBezTo>
                    <a:pt x="25843" y="11919"/>
                    <a:pt x="25825" y="11835"/>
                    <a:pt x="25815" y="11751"/>
                  </a:cubicBezTo>
                  <a:lnTo>
                    <a:pt x="25815" y="11686"/>
                  </a:lnTo>
                  <a:lnTo>
                    <a:pt x="25797" y="11536"/>
                  </a:lnTo>
                  <a:cubicBezTo>
                    <a:pt x="25797" y="11471"/>
                    <a:pt x="25778" y="11415"/>
                    <a:pt x="25778" y="11359"/>
                  </a:cubicBezTo>
                  <a:cubicBezTo>
                    <a:pt x="25778" y="11312"/>
                    <a:pt x="25778" y="11284"/>
                    <a:pt x="25759" y="11247"/>
                  </a:cubicBezTo>
                  <a:cubicBezTo>
                    <a:pt x="25740" y="11163"/>
                    <a:pt x="25731" y="11070"/>
                    <a:pt x="25713" y="10986"/>
                  </a:cubicBezTo>
                  <a:cubicBezTo>
                    <a:pt x="25713" y="10911"/>
                    <a:pt x="25694" y="10836"/>
                    <a:pt x="25675" y="10752"/>
                  </a:cubicBezTo>
                  <a:cubicBezTo>
                    <a:pt x="25675" y="10706"/>
                    <a:pt x="25657" y="10668"/>
                    <a:pt x="25647" y="10622"/>
                  </a:cubicBezTo>
                  <a:cubicBezTo>
                    <a:pt x="25619" y="10444"/>
                    <a:pt x="25582" y="10267"/>
                    <a:pt x="25535" y="10099"/>
                  </a:cubicBezTo>
                  <a:cubicBezTo>
                    <a:pt x="25517" y="10006"/>
                    <a:pt x="25488" y="9903"/>
                    <a:pt x="25461" y="9810"/>
                  </a:cubicBezTo>
                  <a:cubicBezTo>
                    <a:pt x="25442" y="9726"/>
                    <a:pt x="25414" y="9632"/>
                    <a:pt x="25386" y="9548"/>
                  </a:cubicBezTo>
                  <a:cubicBezTo>
                    <a:pt x="25367" y="9464"/>
                    <a:pt x="25339" y="9380"/>
                    <a:pt x="25311" y="9287"/>
                  </a:cubicBezTo>
                  <a:lnTo>
                    <a:pt x="25311" y="9287"/>
                  </a:lnTo>
                  <a:cubicBezTo>
                    <a:pt x="25283" y="9194"/>
                    <a:pt x="25255" y="9110"/>
                    <a:pt x="25227" y="9026"/>
                  </a:cubicBezTo>
                  <a:cubicBezTo>
                    <a:pt x="25200" y="8942"/>
                    <a:pt x="25171" y="8858"/>
                    <a:pt x="25143" y="8764"/>
                  </a:cubicBezTo>
                  <a:cubicBezTo>
                    <a:pt x="25115" y="8680"/>
                    <a:pt x="25087" y="8596"/>
                    <a:pt x="25050" y="8503"/>
                  </a:cubicBezTo>
                  <a:cubicBezTo>
                    <a:pt x="24985" y="8335"/>
                    <a:pt x="24919" y="8158"/>
                    <a:pt x="24854" y="7990"/>
                  </a:cubicBezTo>
                  <a:cubicBezTo>
                    <a:pt x="24835" y="7952"/>
                    <a:pt x="24826" y="7924"/>
                    <a:pt x="24807" y="7887"/>
                  </a:cubicBezTo>
                  <a:cubicBezTo>
                    <a:pt x="24752" y="7747"/>
                    <a:pt x="24686" y="7616"/>
                    <a:pt x="24621" y="7476"/>
                  </a:cubicBezTo>
                  <a:cubicBezTo>
                    <a:pt x="24602" y="7439"/>
                    <a:pt x="24592" y="7411"/>
                    <a:pt x="24574" y="7383"/>
                  </a:cubicBezTo>
                  <a:cubicBezTo>
                    <a:pt x="24509" y="7243"/>
                    <a:pt x="24434" y="7094"/>
                    <a:pt x="24369" y="6963"/>
                  </a:cubicBezTo>
                  <a:cubicBezTo>
                    <a:pt x="24350" y="6944"/>
                    <a:pt x="24350" y="6916"/>
                    <a:pt x="24331" y="6898"/>
                  </a:cubicBezTo>
                  <a:cubicBezTo>
                    <a:pt x="22175" y="2838"/>
                    <a:pt x="17975" y="47"/>
                    <a:pt x="13141" y="0"/>
                  </a:cubicBezTo>
                  <a:cubicBezTo>
                    <a:pt x="7709" y="-46"/>
                    <a:pt x="2996" y="3388"/>
                    <a:pt x="1082" y="8251"/>
                  </a:cubicBezTo>
                  <a:cubicBezTo>
                    <a:pt x="513" y="9716"/>
                    <a:pt x="186" y="11303"/>
                    <a:pt x="168" y="12964"/>
                  </a:cubicBezTo>
                  <a:lnTo>
                    <a:pt x="0" y="31929"/>
                  </a:lnTo>
                  <a:close/>
                </a:path>
              </a:pathLst>
            </a:custGeom>
            <a:solidFill>
              <a:srgbClr val="7B43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37"/>
            <p:cNvSpPr/>
            <p:nvPr/>
          </p:nvSpPr>
          <p:spPr>
            <a:xfrm>
              <a:off x="12633546" y="994404"/>
              <a:ext cx="189703" cy="193233"/>
            </a:xfrm>
            <a:custGeom>
              <a:avLst/>
              <a:gdLst/>
              <a:ahLst/>
              <a:cxnLst/>
              <a:rect l="l" t="t" r="r" b="b"/>
              <a:pathLst>
                <a:path w="13057" h="13300" extrusionOk="0">
                  <a:moveTo>
                    <a:pt x="13057" y="6711"/>
                  </a:moveTo>
                  <a:cubicBezTo>
                    <a:pt x="13029" y="10379"/>
                    <a:pt x="10071" y="13328"/>
                    <a:pt x="6468" y="13300"/>
                  </a:cubicBezTo>
                  <a:cubicBezTo>
                    <a:pt x="2865" y="13263"/>
                    <a:pt x="-37" y="10267"/>
                    <a:pt x="0" y="6589"/>
                  </a:cubicBezTo>
                  <a:cubicBezTo>
                    <a:pt x="28" y="2921"/>
                    <a:pt x="2987" y="-28"/>
                    <a:pt x="6590" y="0"/>
                  </a:cubicBezTo>
                  <a:cubicBezTo>
                    <a:pt x="10192" y="38"/>
                    <a:pt x="13095" y="3033"/>
                    <a:pt x="13057" y="6711"/>
                  </a:cubicBezTo>
                  <a:close/>
                </a:path>
              </a:pathLst>
            </a:custGeom>
            <a:solidFill>
              <a:srgbClr val="7B43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37"/>
            <p:cNvSpPr/>
            <p:nvPr/>
          </p:nvSpPr>
          <p:spPr>
            <a:xfrm>
              <a:off x="12276777" y="914800"/>
              <a:ext cx="110254" cy="34058"/>
            </a:xfrm>
            <a:custGeom>
              <a:avLst/>
              <a:gdLst/>
              <a:ahLst/>
              <a:cxnLst/>
              <a:rect l="l" t="t" r="r" b="b"/>
              <a:pathLst>
                <a:path w="7588" h="2344" extrusionOk="0">
                  <a:moveTo>
                    <a:pt x="1251" y="2176"/>
                  </a:moveTo>
                  <a:lnTo>
                    <a:pt x="6263" y="2344"/>
                  </a:lnTo>
                  <a:cubicBezTo>
                    <a:pt x="6972" y="2372"/>
                    <a:pt x="7570" y="1896"/>
                    <a:pt x="7588" y="1298"/>
                  </a:cubicBezTo>
                  <a:lnTo>
                    <a:pt x="7588" y="1298"/>
                  </a:lnTo>
                  <a:cubicBezTo>
                    <a:pt x="7607" y="701"/>
                    <a:pt x="7047" y="188"/>
                    <a:pt x="6338" y="169"/>
                  </a:cubicBezTo>
                  <a:lnTo>
                    <a:pt x="1326" y="1"/>
                  </a:lnTo>
                  <a:cubicBezTo>
                    <a:pt x="617" y="-27"/>
                    <a:pt x="19" y="449"/>
                    <a:pt x="0" y="1046"/>
                  </a:cubicBezTo>
                  <a:lnTo>
                    <a:pt x="0" y="1046"/>
                  </a:lnTo>
                  <a:cubicBezTo>
                    <a:pt x="-18" y="1644"/>
                    <a:pt x="542" y="2157"/>
                    <a:pt x="1251" y="21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37"/>
            <p:cNvSpPr/>
            <p:nvPr/>
          </p:nvSpPr>
          <p:spPr>
            <a:xfrm>
              <a:off x="12430012" y="916428"/>
              <a:ext cx="110254" cy="34058"/>
            </a:xfrm>
            <a:custGeom>
              <a:avLst/>
              <a:gdLst/>
              <a:ahLst/>
              <a:cxnLst/>
              <a:rect l="l" t="t" r="r" b="b"/>
              <a:pathLst>
                <a:path w="7588" h="2344" extrusionOk="0">
                  <a:moveTo>
                    <a:pt x="1251" y="2176"/>
                  </a:moveTo>
                  <a:lnTo>
                    <a:pt x="6263" y="2344"/>
                  </a:lnTo>
                  <a:cubicBezTo>
                    <a:pt x="6973" y="2372"/>
                    <a:pt x="7570" y="1896"/>
                    <a:pt x="7588" y="1298"/>
                  </a:cubicBezTo>
                  <a:lnTo>
                    <a:pt x="7588" y="1298"/>
                  </a:lnTo>
                  <a:cubicBezTo>
                    <a:pt x="7607" y="701"/>
                    <a:pt x="7047" y="188"/>
                    <a:pt x="6338" y="169"/>
                  </a:cubicBezTo>
                  <a:lnTo>
                    <a:pt x="1326" y="1"/>
                  </a:lnTo>
                  <a:cubicBezTo>
                    <a:pt x="617" y="-27"/>
                    <a:pt x="19" y="449"/>
                    <a:pt x="0" y="1046"/>
                  </a:cubicBezTo>
                  <a:lnTo>
                    <a:pt x="0" y="1046"/>
                  </a:lnTo>
                  <a:cubicBezTo>
                    <a:pt x="-18" y="1644"/>
                    <a:pt x="542" y="2157"/>
                    <a:pt x="1251" y="21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37"/>
            <p:cNvSpPr/>
            <p:nvPr/>
          </p:nvSpPr>
          <p:spPr>
            <a:xfrm>
              <a:off x="12381602" y="1108992"/>
              <a:ext cx="93289" cy="29014"/>
            </a:xfrm>
            <a:custGeom>
              <a:avLst/>
              <a:gdLst/>
              <a:ahLst/>
              <a:cxnLst/>
              <a:rect l="l" t="t" r="r" b="b"/>
              <a:pathLst>
                <a:path w="6421" h="1997" extrusionOk="0">
                  <a:moveTo>
                    <a:pt x="28" y="0"/>
                  </a:moveTo>
                  <a:cubicBezTo>
                    <a:pt x="9" y="75"/>
                    <a:pt x="0" y="149"/>
                    <a:pt x="0" y="224"/>
                  </a:cubicBezTo>
                  <a:cubicBezTo>
                    <a:pt x="0" y="1204"/>
                    <a:pt x="1437" y="1997"/>
                    <a:pt x="3211" y="1997"/>
                  </a:cubicBezTo>
                  <a:cubicBezTo>
                    <a:pt x="4984" y="1997"/>
                    <a:pt x="6421" y="1204"/>
                    <a:pt x="6421" y="224"/>
                  </a:cubicBezTo>
                  <a:cubicBezTo>
                    <a:pt x="6421" y="149"/>
                    <a:pt x="6412" y="75"/>
                    <a:pt x="6393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37"/>
            <p:cNvSpPr/>
            <p:nvPr/>
          </p:nvSpPr>
          <p:spPr>
            <a:xfrm>
              <a:off x="12408858" y="943698"/>
              <a:ext cx="45824" cy="128682"/>
            </a:xfrm>
            <a:custGeom>
              <a:avLst/>
              <a:gdLst/>
              <a:ahLst/>
              <a:cxnLst/>
              <a:rect l="l" t="t" r="r" b="b"/>
              <a:pathLst>
                <a:path w="3154" h="8857" extrusionOk="0">
                  <a:moveTo>
                    <a:pt x="3155" y="6953"/>
                  </a:moveTo>
                  <a:lnTo>
                    <a:pt x="0" y="8857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37"/>
            <p:cNvSpPr/>
            <p:nvPr/>
          </p:nvSpPr>
          <p:spPr>
            <a:xfrm>
              <a:off x="12285741" y="972175"/>
              <a:ext cx="119049" cy="35247"/>
            </a:xfrm>
            <a:custGeom>
              <a:avLst/>
              <a:gdLst/>
              <a:ahLst/>
              <a:cxnLst/>
              <a:rect l="l" t="t" r="r" b="b"/>
              <a:pathLst>
                <a:path w="8194" h="2426" extrusionOk="0">
                  <a:moveTo>
                    <a:pt x="8185" y="1195"/>
                  </a:moveTo>
                  <a:cubicBezTo>
                    <a:pt x="8185" y="1708"/>
                    <a:pt x="7084" y="2156"/>
                    <a:pt x="5544" y="2343"/>
                  </a:cubicBezTo>
                  <a:cubicBezTo>
                    <a:pt x="5096" y="2399"/>
                    <a:pt x="4601" y="2427"/>
                    <a:pt x="4088" y="2427"/>
                  </a:cubicBezTo>
                  <a:cubicBezTo>
                    <a:pt x="3481" y="2427"/>
                    <a:pt x="2912" y="2399"/>
                    <a:pt x="2389" y="2324"/>
                  </a:cubicBezTo>
                  <a:cubicBezTo>
                    <a:pt x="970" y="2137"/>
                    <a:pt x="-10" y="1727"/>
                    <a:pt x="0" y="1232"/>
                  </a:cubicBezTo>
                  <a:cubicBezTo>
                    <a:pt x="0" y="775"/>
                    <a:pt x="859" y="373"/>
                    <a:pt x="2118" y="159"/>
                  </a:cubicBezTo>
                  <a:cubicBezTo>
                    <a:pt x="2707" y="56"/>
                    <a:pt x="3378" y="0"/>
                    <a:pt x="4107" y="0"/>
                  </a:cubicBezTo>
                  <a:cubicBezTo>
                    <a:pt x="4750" y="0"/>
                    <a:pt x="5367" y="37"/>
                    <a:pt x="5908" y="112"/>
                  </a:cubicBezTo>
                  <a:cubicBezTo>
                    <a:pt x="7261" y="299"/>
                    <a:pt x="8194" y="709"/>
                    <a:pt x="8194" y="118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37"/>
            <p:cNvSpPr/>
            <p:nvPr/>
          </p:nvSpPr>
          <p:spPr>
            <a:xfrm>
              <a:off x="12312590" y="972291"/>
              <a:ext cx="92054" cy="35131"/>
            </a:xfrm>
            <a:custGeom>
              <a:avLst/>
              <a:gdLst/>
              <a:ahLst/>
              <a:cxnLst/>
              <a:rect l="l" t="t" r="r" b="b"/>
              <a:pathLst>
                <a:path w="6336" h="2418" extrusionOk="0">
                  <a:moveTo>
                    <a:pt x="4060" y="113"/>
                  </a:moveTo>
                  <a:cubicBezTo>
                    <a:pt x="3519" y="39"/>
                    <a:pt x="2902" y="-8"/>
                    <a:pt x="2259" y="1"/>
                  </a:cubicBezTo>
                  <a:cubicBezTo>
                    <a:pt x="1540" y="1"/>
                    <a:pt x="859" y="67"/>
                    <a:pt x="270" y="160"/>
                  </a:cubicBezTo>
                  <a:cubicBezTo>
                    <a:pt x="177" y="179"/>
                    <a:pt x="93" y="197"/>
                    <a:pt x="0" y="216"/>
                  </a:cubicBezTo>
                  <a:cubicBezTo>
                    <a:pt x="681" y="962"/>
                    <a:pt x="1372" y="1700"/>
                    <a:pt x="2081" y="2418"/>
                  </a:cubicBezTo>
                  <a:cubicBezTo>
                    <a:pt x="2137" y="2418"/>
                    <a:pt x="2184" y="2418"/>
                    <a:pt x="2240" y="2418"/>
                  </a:cubicBezTo>
                  <a:cubicBezTo>
                    <a:pt x="2753" y="2418"/>
                    <a:pt x="3248" y="2381"/>
                    <a:pt x="3696" y="2334"/>
                  </a:cubicBezTo>
                  <a:cubicBezTo>
                    <a:pt x="5236" y="2148"/>
                    <a:pt x="6337" y="1700"/>
                    <a:pt x="6337" y="1187"/>
                  </a:cubicBezTo>
                  <a:cubicBezTo>
                    <a:pt x="6337" y="711"/>
                    <a:pt x="5413" y="300"/>
                    <a:pt x="4060" y="1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37"/>
            <p:cNvSpPr/>
            <p:nvPr/>
          </p:nvSpPr>
          <p:spPr>
            <a:xfrm>
              <a:off x="12442216" y="971622"/>
              <a:ext cx="111465" cy="38225"/>
            </a:xfrm>
            <a:custGeom>
              <a:avLst/>
              <a:gdLst/>
              <a:ahLst/>
              <a:cxnLst/>
              <a:rect l="l" t="t" r="r" b="b"/>
              <a:pathLst>
                <a:path w="7672" h="2631" extrusionOk="0">
                  <a:moveTo>
                    <a:pt x="7672" y="1316"/>
                  </a:moveTo>
                  <a:cubicBezTo>
                    <a:pt x="7672" y="1876"/>
                    <a:pt x="6645" y="2361"/>
                    <a:pt x="5199" y="2548"/>
                  </a:cubicBezTo>
                  <a:cubicBezTo>
                    <a:pt x="4779" y="2604"/>
                    <a:pt x="4312" y="2632"/>
                    <a:pt x="3836" y="2632"/>
                  </a:cubicBezTo>
                  <a:cubicBezTo>
                    <a:pt x="3267" y="2632"/>
                    <a:pt x="2735" y="2595"/>
                    <a:pt x="2249" y="2520"/>
                  </a:cubicBezTo>
                  <a:cubicBezTo>
                    <a:pt x="924" y="2315"/>
                    <a:pt x="0" y="1857"/>
                    <a:pt x="0" y="1325"/>
                  </a:cubicBezTo>
                  <a:cubicBezTo>
                    <a:pt x="0" y="831"/>
                    <a:pt x="803" y="401"/>
                    <a:pt x="1979" y="168"/>
                  </a:cubicBezTo>
                  <a:cubicBezTo>
                    <a:pt x="2530" y="65"/>
                    <a:pt x="3164" y="0"/>
                    <a:pt x="3836" y="0"/>
                  </a:cubicBezTo>
                  <a:cubicBezTo>
                    <a:pt x="4443" y="0"/>
                    <a:pt x="5022" y="47"/>
                    <a:pt x="5526" y="131"/>
                  </a:cubicBezTo>
                  <a:cubicBezTo>
                    <a:pt x="6795" y="345"/>
                    <a:pt x="7672" y="793"/>
                    <a:pt x="7672" y="13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37"/>
            <p:cNvSpPr/>
            <p:nvPr/>
          </p:nvSpPr>
          <p:spPr>
            <a:xfrm>
              <a:off x="12469879" y="971768"/>
              <a:ext cx="83802" cy="38095"/>
            </a:xfrm>
            <a:custGeom>
              <a:avLst/>
              <a:gdLst/>
              <a:ahLst/>
              <a:cxnLst/>
              <a:rect l="l" t="t" r="r" b="b"/>
              <a:pathLst>
                <a:path w="5768" h="2622" extrusionOk="0">
                  <a:moveTo>
                    <a:pt x="3622" y="131"/>
                  </a:moveTo>
                  <a:cubicBezTo>
                    <a:pt x="3108" y="47"/>
                    <a:pt x="2539" y="0"/>
                    <a:pt x="1932" y="0"/>
                  </a:cubicBezTo>
                  <a:cubicBezTo>
                    <a:pt x="1260" y="0"/>
                    <a:pt x="626" y="65"/>
                    <a:pt x="75" y="168"/>
                  </a:cubicBezTo>
                  <a:cubicBezTo>
                    <a:pt x="47" y="168"/>
                    <a:pt x="28" y="177"/>
                    <a:pt x="0" y="187"/>
                  </a:cubicBezTo>
                  <a:cubicBezTo>
                    <a:pt x="588" y="980"/>
                    <a:pt x="1139" y="1792"/>
                    <a:pt x="1671" y="2623"/>
                  </a:cubicBezTo>
                  <a:cubicBezTo>
                    <a:pt x="1755" y="2623"/>
                    <a:pt x="1839" y="2623"/>
                    <a:pt x="1932" y="2623"/>
                  </a:cubicBezTo>
                  <a:cubicBezTo>
                    <a:pt x="2418" y="2623"/>
                    <a:pt x="2875" y="2595"/>
                    <a:pt x="3295" y="2539"/>
                  </a:cubicBezTo>
                  <a:cubicBezTo>
                    <a:pt x="4741" y="2352"/>
                    <a:pt x="5768" y="1867"/>
                    <a:pt x="5768" y="1307"/>
                  </a:cubicBezTo>
                  <a:cubicBezTo>
                    <a:pt x="5768" y="784"/>
                    <a:pt x="4891" y="336"/>
                    <a:pt x="3622" y="1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37"/>
            <p:cNvSpPr/>
            <p:nvPr/>
          </p:nvSpPr>
          <p:spPr>
            <a:xfrm>
              <a:off x="12109202" y="1604032"/>
              <a:ext cx="820630" cy="631930"/>
            </a:xfrm>
            <a:custGeom>
              <a:avLst/>
              <a:gdLst/>
              <a:ahLst/>
              <a:cxnLst/>
              <a:rect l="l" t="t" r="r" b="b"/>
              <a:pathLst>
                <a:path w="56483" h="43495" extrusionOk="0">
                  <a:moveTo>
                    <a:pt x="56483" y="7758"/>
                  </a:moveTo>
                  <a:cubicBezTo>
                    <a:pt x="53217" y="9307"/>
                    <a:pt x="49026" y="13003"/>
                    <a:pt x="46917" y="15934"/>
                  </a:cubicBezTo>
                  <a:cubicBezTo>
                    <a:pt x="42026" y="22738"/>
                    <a:pt x="37229" y="29747"/>
                    <a:pt x="30957" y="35842"/>
                  </a:cubicBezTo>
                  <a:cubicBezTo>
                    <a:pt x="22044" y="44493"/>
                    <a:pt x="-1970" y="48479"/>
                    <a:pt x="129" y="33154"/>
                  </a:cubicBezTo>
                  <a:cubicBezTo>
                    <a:pt x="475" y="30634"/>
                    <a:pt x="3294" y="23960"/>
                    <a:pt x="4432" y="21683"/>
                  </a:cubicBezTo>
                  <a:cubicBezTo>
                    <a:pt x="7671" y="15169"/>
                    <a:pt x="10396" y="9111"/>
                    <a:pt x="14111" y="2868"/>
                  </a:cubicBezTo>
                  <a:cubicBezTo>
                    <a:pt x="26104" y="-2592"/>
                    <a:pt x="45741" y="133"/>
                    <a:pt x="56483" y="7758"/>
                  </a:cubicBezTo>
                  <a:close/>
                </a:path>
              </a:pathLst>
            </a:custGeom>
            <a:solidFill>
              <a:srgbClr val="7B43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37"/>
            <p:cNvSpPr/>
            <p:nvPr/>
          </p:nvSpPr>
          <p:spPr>
            <a:xfrm>
              <a:off x="13048198" y="4711336"/>
              <a:ext cx="686006" cy="591613"/>
            </a:xfrm>
            <a:custGeom>
              <a:avLst/>
              <a:gdLst/>
              <a:ahLst/>
              <a:cxnLst/>
              <a:rect l="l" t="t" r="r" b="b"/>
              <a:pathLst>
                <a:path w="47217" h="40720" extrusionOk="0">
                  <a:moveTo>
                    <a:pt x="449" y="13505"/>
                  </a:moveTo>
                  <a:cubicBezTo>
                    <a:pt x="1317" y="16594"/>
                    <a:pt x="16689" y="13328"/>
                    <a:pt x="16689" y="13328"/>
                  </a:cubicBezTo>
                  <a:cubicBezTo>
                    <a:pt x="16689" y="13328"/>
                    <a:pt x="-2696" y="37613"/>
                    <a:pt x="318" y="40487"/>
                  </a:cubicBezTo>
                  <a:cubicBezTo>
                    <a:pt x="440" y="40599"/>
                    <a:pt x="589" y="40674"/>
                    <a:pt x="738" y="40721"/>
                  </a:cubicBezTo>
                  <a:cubicBezTo>
                    <a:pt x="1718" y="40319"/>
                    <a:pt x="2698" y="39937"/>
                    <a:pt x="3688" y="39582"/>
                  </a:cubicBezTo>
                  <a:cubicBezTo>
                    <a:pt x="8942" y="35746"/>
                    <a:pt x="17613" y="23986"/>
                    <a:pt x="17613" y="23986"/>
                  </a:cubicBezTo>
                  <a:cubicBezTo>
                    <a:pt x="17613" y="23986"/>
                    <a:pt x="14906" y="28177"/>
                    <a:pt x="12227" y="33086"/>
                  </a:cubicBezTo>
                  <a:cubicBezTo>
                    <a:pt x="15457" y="31163"/>
                    <a:pt x="18975" y="29791"/>
                    <a:pt x="22634" y="28811"/>
                  </a:cubicBezTo>
                  <a:cubicBezTo>
                    <a:pt x="22960" y="28177"/>
                    <a:pt x="23147" y="27803"/>
                    <a:pt x="23147" y="27803"/>
                  </a:cubicBezTo>
                  <a:cubicBezTo>
                    <a:pt x="23147" y="27803"/>
                    <a:pt x="22979" y="28167"/>
                    <a:pt x="22699" y="28793"/>
                  </a:cubicBezTo>
                  <a:cubicBezTo>
                    <a:pt x="28028" y="27374"/>
                    <a:pt x="33684" y="26758"/>
                    <a:pt x="39256" y="26394"/>
                  </a:cubicBezTo>
                  <a:cubicBezTo>
                    <a:pt x="43540" y="17518"/>
                    <a:pt x="47217" y="9137"/>
                    <a:pt x="47217" y="9137"/>
                  </a:cubicBezTo>
                  <a:lnTo>
                    <a:pt x="31342" y="0"/>
                  </a:lnTo>
                  <a:cubicBezTo>
                    <a:pt x="31342" y="0"/>
                    <a:pt x="-1026" y="8297"/>
                    <a:pt x="440" y="13505"/>
                  </a:cubicBezTo>
                  <a:close/>
                </a:path>
              </a:pathLst>
            </a:custGeom>
            <a:solidFill>
              <a:srgbClr val="DC80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37"/>
            <p:cNvSpPr/>
            <p:nvPr/>
          </p:nvSpPr>
          <p:spPr>
            <a:xfrm>
              <a:off x="13184783" y="4885710"/>
              <a:ext cx="463105" cy="380015"/>
            </a:xfrm>
            <a:custGeom>
              <a:avLst/>
              <a:gdLst/>
              <a:ahLst/>
              <a:cxnLst/>
              <a:rect l="l" t="t" r="r" b="b"/>
              <a:pathLst>
                <a:path w="31875" h="26156" extrusionOk="0">
                  <a:moveTo>
                    <a:pt x="12552" y="22717"/>
                  </a:moveTo>
                  <a:cubicBezTo>
                    <a:pt x="13158" y="24920"/>
                    <a:pt x="15613" y="26245"/>
                    <a:pt x="17900" y="26152"/>
                  </a:cubicBezTo>
                  <a:cubicBezTo>
                    <a:pt x="20186" y="26059"/>
                    <a:pt x="22277" y="24827"/>
                    <a:pt x="24031" y="23352"/>
                  </a:cubicBezTo>
                  <a:cubicBezTo>
                    <a:pt x="27961" y="20067"/>
                    <a:pt x="30695" y="15391"/>
                    <a:pt x="31629" y="10360"/>
                  </a:cubicBezTo>
                  <a:cubicBezTo>
                    <a:pt x="32263" y="6954"/>
                    <a:pt x="31787" y="2847"/>
                    <a:pt x="28875" y="971"/>
                  </a:cubicBezTo>
                  <a:cubicBezTo>
                    <a:pt x="26411" y="-616"/>
                    <a:pt x="23163" y="10"/>
                    <a:pt x="20392" y="952"/>
                  </a:cubicBezTo>
                  <a:cubicBezTo>
                    <a:pt x="13793" y="3220"/>
                    <a:pt x="1660" y="9091"/>
                    <a:pt x="111" y="16856"/>
                  </a:cubicBezTo>
                  <a:cubicBezTo>
                    <a:pt x="-1215" y="23529"/>
                    <a:pt x="9752" y="30492"/>
                    <a:pt x="12542" y="22717"/>
                  </a:cubicBezTo>
                  <a:close/>
                </a:path>
              </a:pathLst>
            </a:custGeom>
            <a:solidFill>
              <a:srgbClr val="DC80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37"/>
            <p:cNvSpPr/>
            <p:nvPr/>
          </p:nvSpPr>
          <p:spPr>
            <a:xfrm>
              <a:off x="12430608" y="1684086"/>
              <a:ext cx="1313781" cy="2367134"/>
            </a:xfrm>
            <a:custGeom>
              <a:avLst/>
              <a:gdLst/>
              <a:ahLst/>
              <a:cxnLst/>
              <a:rect l="l" t="t" r="r" b="b"/>
              <a:pathLst>
                <a:path w="90426" h="162927" extrusionOk="0">
                  <a:moveTo>
                    <a:pt x="30694" y="222"/>
                  </a:moveTo>
                  <a:cubicBezTo>
                    <a:pt x="28435" y="2500"/>
                    <a:pt x="18486" y="17330"/>
                    <a:pt x="11336" y="33915"/>
                  </a:cubicBezTo>
                  <a:cubicBezTo>
                    <a:pt x="-5416" y="72778"/>
                    <a:pt x="585" y="131409"/>
                    <a:pt x="3319" y="162927"/>
                  </a:cubicBezTo>
                  <a:lnTo>
                    <a:pt x="65338" y="162927"/>
                  </a:lnTo>
                  <a:cubicBezTo>
                    <a:pt x="84723" y="133537"/>
                    <a:pt x="93123" y="98594"/>
                    <a:pt x="89670" y="63548"/>
                  </a:cubicBezTo>
                  <a:cubicBezTo>
                    <a:pt x="88167" y="48288"/>
                    <a:pt x="84191" y="32814"/>
                    <a:pt x="74970" y="20559"/>
                  </a:cubicBezTo>
                  <a:cubicBezTo>
                    <a:pt x="65749" y="8296"/>
                    <a:pt x="45906" y="-1626"/>
                    <a:pt x="30684" y="2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37"/>
            <p:cNvSpPr/>
            <p:nvPr/>
          </p:nvSpPr>
          <p:spPr>
            <a:xfrm>
              <a:off x="13155130" y="1947813"/>
              <a:ext cx="1077587" cy="2921524"/>
            </a:xfrm>
            <a:custGeom>
              <a:avLst/>
              <a:gdLst/>
              <a:ahLst/>
              <a:cxnLst/>
              <a:rect l="l" t="t" r="r" b="b"/>
              <a:pathLst>
                <a:path w="74169" h="201085" extrusionOk="0">
                  <a:moveTo>
                    <a:pt x="22404" y="0"/>
                  </a:moveTo>
                  <a:cubicBezTo>
                    <a:pt x="35424" y="11666"/>
                    <a:pt x="41892" y="22269"/>
                    <a:pt x="50170" y="37659"/>
                  </a:cubicBezTo>
                  <a:cubicBezTo>
                    <a:pt x="54940" y="46516"/>
                    <a:pt x="58813" y="55840"/>
                    <a:pt x="62182" y="65313"/>
                  </a:cubicBezTo>
                  <a:cubicBezTo>
                    <a:pt x="70209" y="87928"/>
                    <a:pt x="75407" y="111886"/>
                    <a:pt x="73914" y="135844"/>
                  </a:cubicBezTo>
                  <a:cubicBezTo>
                    <a:pt x="72421" y="159793"/>
                    <a:pt x="63788" y="183798"/>
                    <a:pt x="47090" y="201036"/>
                  </a:cubicBezTo>
                  <a:cubicBezTo>
                    <a:pt x="35807" y="201680"/>
                    <a:pt x="25587" y="195996"/>
                    <a:pt x="20948" y="185683"/>
                  </a:cubicBezTo>
                  <a:cubicBezTo>
                    <a:pt x="36133" y="148733"/>
                    <a:pt x="31318" y="104671"/>
                    <a:pt x="8386" y="71968"/>
                  </a:cubicBezTo>
                  <a:cubicBezTo>
                    <a:pt x="-6155" y="51230"/>
                    <a:pt x="-1974" y="5740"/>
                    <a:pt x="224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37"/>
            <p:cNvSpPr/>
            <p:nvPr/>
          </p:nvSpPr>
          <p:spPr>
            <a:xfrm>
              <a:off x="13084331" y="1978250"/>
              <a:ext cx="458950" cy="1698591"/>
            </a:xfrm>
            <a:custGeom>
              <a:avLst/>
              <a:gdLst/>
              <a:ahLst/>
              <a:cxnLst/>
              <a:rect l="l" t="t" r="r" b="b"/>
              <a:pathLst>
                <a:path w="31589" h="116912" extrusionOk="0">
                  <a:moveTo>
                    <a:pt x="26587" y="24"/>
                  </a:moveTo>
                  <a:cubicBezTo>
                    <a:pt x="20454" y="-368"/>
                    <a:pt x="15060" y="4140"/>
                    <a:pt x="11467" y="9124"/>
                  </a:cubicBezTo>
                  <a:cubicBezTo>
                    <a:pt x="416" y="24430"/>
                    <a:pt x="-2944" y="46214"/>
                    <a:pt x="2684" y="64208"/>
                  </a:cubicBezTo>
                  <a:cubicBezTo>
                    <a:pt x="8704" y="83490"/>
                    <a:pt x="24739" y="97985"/>
                    <a:pt x="31589" y="116912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37"/>
            <p:cNvSpPr/>
            <p:nvPr/>
          </p:nvSpPr>
          <p:spPr>
            <a:xfrm>
              <a:off x="12543235" y="3780839"/>
              <a:ext cx="906205" cy="13555"/>
            </a:xfrm>
            <a:custGeom>
              <a:avLst/>
              <a:gdLst/>
              <a:ahLst/>
              <a:cxnLst/>
              <a:rect l="l" t="t" r="r" b="b"/>
              <a:pathLst>
                <a:path w="62373" h="933" extrusionOk="0">
                  <a:moveTo>
                    <a:pt x="62374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37"/>
            <p:cNvSpPr/>
            <p:nvPr/>
          </p:nvSpPr>
          <p:spPr>
            <a:xfrm>
              <a:off x="12668270" y="3093496"/>
              <a:ext cx="302112" cy="447879"/>
            </a:xfrm>
            <a:custGeom>
              <a:avLst/>
              <a:gdLst/>
              <a:ahLst/>
              <a:cxnLst/>
              <a:rect l="l" t="t" r="r" b="b"/>
              <a:pathLst>
                <a:path w="20794" h="30827" extrusionOk="0">
                  <a:moveTo>
                    <a:pt x="20794" y="30827"/>
                  </a:moveTo>
                  <a:cubicBezTo>
                    <a:pt x="20794" y="30827"/>
                    <a:pt x="3593" y="19357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13532704" y="4489074"/>
              <a:ext cx="406254" cy="229163"/>
            </a:xfrm>
            <a:custGeom>
              <a:avLst/>
              <a:gdLst/>
              <a:ahLst/>
              <a:cxnLst/>
              <a:rect l="l" t="t" r="r" b="b"/>
              <a:pathLst>
                <a:path w="27962" h="15773" extrusionOk="0">
                  <a:moveTo>
                    <a:pt x="27962" y="15773"/>
                  </a:moveTo>
                  <a:cubicBezTo>
                    <a:pt x="25815" y="15773"/>
                    <a:pt x="3584" y="11470"/>
                    <a:pt x="0" y="0"/>
                  </a:cubicBezTo>
                </a:path>
              </a:pathLst>
            </a:custGeom>
            <a:noFill/>
            <a:ln w="9525" cap="rnd" cmpd="sng">
              <a:solidFill>
                <a:srgbClr val="2C20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12595306" y="1708204"/>
              <a:ext cx="447879" cy="468757"/>
            </a:xfrm>
            <a:custGeom>
              <a:avLst/>
              <a:gdLst/>
              <a:ahLst/>
              <a:cxnLst/>
              <a:rect l="l" t="t" r="r" b="b"/>
              <a:pathLst>
                <a:path w="30827" h="32264" extrusionOk="0">
                  <a:moveTo>
                    <a:pt x="30828" y="0"/>
                  </a:moveTo>
                  <a:cubicBezTo>
                    <a:pt x="30828" y="0"/>
                    <a:pt x="27962" y="21504"/>
                    <a:pt x="0" y="32265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11379420" y="1674308"/>
              <a:ext cx="919179" cy="2380718"/>
            </a:xfrm>
            <a:custGeom>
              <a:avLst/>
              <a:gdLst/>
              <a:ahLst/>
              <a:cxnLst/>
              <a:rect l="l" t="t" r="r" b="b"/>
              <a:pathLst>
                <a:path w="63266" h="163862" extrusionOk="0">
                  <a:moveTo>
                    <a:pt x="48026" y="1437"/>
                  </a:moveTo>
                  <a:cubicBezTo>
                    <a:pt x="34763" y="3771"/>
                    <a:pt x="23984" y="6701"/>
                    <a:pt x="15248" y="14830"/>
                  </a:cubicBezTo>
                  <a:cubicBezTo>
                    <a:pt x="8836" y="20804"/>
                    <a:pt x="4627" y="29091"/>
                    <a:pt x="3591" y="37790"/>
                  </a:cubicBezTo>
                  <a:cubicBezTo>
                    <a:pt x="2555" y="46488"/>
                    <a:pt x="3908" y="55420"/>
                    <a:pt x="8752" y="62719"/>
                  </a:cubicBezTo>
                  <a:cubicBezTo>
                    <a:pt x="-2009" y="95067"/>
                    <a:pt x="-2859" y="131019"/>
                    <a:pt x="6270" y="163862"/>
                  </a:cubicBezTo>
                  <a:lnTo>
                    <a:pt x="22724" y="163862"/>
                  </a:lnTo>
                  <a:cubicBezTo>
                    <a:pt x="23890" y="107555"/>
                    <a:pt x="35510" y="48999"/>
                    <a:pt x="63267" y="0"/>
                  </a:cubicBezTo>
                  <a:cubicBezTo>
                    <a:pt x="58787" y="177"/>
                    <a:pt x="48035" y="1437"/>
                    <a:pt x="48035" y="14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12037720" y="1715265"/>
              <a:ext cx="61152" cy="451265"/>
            </a:xfrm>
            <a:custGeom>
              <a:avLst/>
              <a:gdLst/>
              <a:ahLst/>
              <a:cxnLst/>
              <a:rect l="l" t="t" r="r" b="b"/>
              <a:pathLst>
                <a:path w="4209" h="31060" extrusionOk="0">
                  <a:moveTo>
                    <a:pt x="2297" y="31061"/>
                  </a:moveTo>
                  <a:cubicBezTo>
                    <a:pt x="2297" y="31061"/>
                    <a:pt x="-3975" y="19170"/>
                    <a:pt x="4210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11381657" y="2119485"/>
              <a:ext cx="165875" cy="1400867"/>
            </a:xfrm>
            <a:custGeom>
              <a:avLst/>
              <a:gdLst/>
              <a:ahLst/>
              <a:cxnLst/>
              <a:rect l="l" t="t" r="r" b="b"/>
              <a:pathLst>
                <a:path w="11417" h="96420" extrusionOk="0">
                  <a:moveTo>
                    <a:pt x="11417" y="0"/>
                  </a:moveTo>
                  <a:cubicBezTo>
                    <a:pt x="6331" y="12936"/>
                    <a:pt x="5080" y="27355"/>
                    <a:pt x="7862" y="40973"/>
                  </a:cubicBezTo>
                  <a:cubicBezTo>
                    <a:pt x="1104" y="58706"/>
                    <a:pt x="-781" y="77475"/>
                    <a:pt x="273" y="9642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37"/>
            <p:cNvSpPr/>
            <p:nvPr/>
          </p:nvSpPr>
          <p:spPr>
            <a:xfrm>
              <a:off x="11460069" y="3069218"/>
              <a:ext cx="221826" cy="465241"/>
            </a:xfrm>
            <a:custGeom>
              <a:avLst/>
              <a:gdLst/>
              <a:ahLst/>
              <a:cxnLst/>
              <a:rect l="l" t="t" r="r" b="b"/>
              <a:pathLst>
                <a:path w="15268" h="32022" extrusionOk="0">
                  <a:moveTo>
                    <a:pt x="15269" y="0"/>
                  </a:moveTo>
                  <a:cubicBezTo>
                    <a:pt x="15213" y="12217"/>
                    <a:pt x="9454" y="24285"/>
                    <a:pt x="0" y="32022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37"/>
            <p:cNvSpPr/>
            <p:nvPr/>
          </p:nvSpPr>
          <p:spPr>
            <a:xfrm>
              <a:off x="11492483" y="3742744"/>
              <a:ext cx="259252" cy="13555"/>
            </a:xfrm>
            <a:custGeom>
              <a:avLst/>
              <a:gdLst/>
              <a:ahLst/>
              <a:cxnLst/>
              <a:rect l="l" t="t" r="r" b="b"/>
              <a:pathLst>
                <a:path w="17844" h="933" extrusionOk="0">
                  <a:moveTo>
                    <a:pt x="17845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10397244" y="2085981"/>
              <a:ext cx="538452" cy="292610"/>
            </a:xfrm>
            <a:custGeom>
              <a:avLst/>
              <a:gdLst/>
              <a:ahLst/>
              <a:cxnLst/>
              <a:rect l="l" t="t" r="r" b="b"/>
              <a:pathLst>
                <a:path w="37061" h="20140" extrusionOk="0">
                  <a:moveTo>
                    <a:pt x="37062" y="0"/>
                  </a:moveTo>
                  <a:cubicBezTo>
                    <a:pt x="27644" y="10845"/>
                    <a:pt x="14223" y="18134"/>
                    <a:pt x="0" y="2014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10619215" y="1590782"/>
              <a:ext cx="155124" cy="210174"/>
            </a:xfrm>
            <a:custGeom>
              <a:avLst/>
              <a:gdLst/>
              <a:ahLst/>
              <a:cxnLst/>
              <a:rect l="l" t="t" r="r" b="b"/>
              <a:pathLst>
                <a:path w="10677" h="14466" extrusionOk="0">
                  <a:moveTo>
                    <a:pt x="10677" y="0"/>
                  </a:moveTo>
                  <a:cubicBezTo>
                    <a:pt x="9921" y="243"/>
                    <a:pt x="9277" y="728"/>
                    <a:pt x="8671" y="1232"/>
                  </a:cubicBezTo>
                  <a:cubicBezTo>
                    <a:pt x="4545" y="4639"/>
                    <a:pt x="1484" y="9314"/>
                    <a:pt x="0" y="14466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12120578" y="399130"/>
              <a:ext cx="564081" cy="725728"/>
            </a:xfrm>
            <a:custGeom>
              <a:avLst/>
              <a:gdLst/>
              <a:ahLst/>
              <a:cxnLst/>
              <a:rect l="l" t="t" r="r" b="b"/>
              <a:pathLst>
                <a:path w="38825" h="49951" extrusionOk="0">
                  <a:moveTo>
                    <a:pt x="32395" y="48775"/>
                  </a:moveTo>
                  <a:cubicBezTo>
                    <a:pt x="31434" y="44920"/>
                    <a:pt x="32535" y="40618"/>
                    <a:pt x="35214" y="37687"/>
                  </a:cubicBezTo>
                  <a:cubicBezTo>
                    <a:pt x="33207" y="35214"/>
                    <a:pt x="31704" y="31639"/>
                    <a:pt x="31751" y="28457"/>
                  </a:cubicBezTo>
                  <a:cubicBezTo>
                    <a:pt x="28158" y="29782"/>
                    <a:pt x="23538" y="30090"/>
                    <a:pt x="19721" y="30379"/>
                  </a:cubicBezTo>
                  <a:cubicBezTo>
                    <a:pt x="17770" y="30529"/>
                    <a:pt x="15792" y="30529"/>
                    <a:pt x="13879" y="30146"/>
                  </a:cubicBezTo>
                  <a:cubicBezTo>
                    <a:pt x="9902" y="29343"/>
                    <a:pt x="6356" y="26851"/>
                    <a:pt x="3967" y="23566"/>
                  </a:cubicBezTo>
                  <a:cubicBezTo>
                    <a:pt x="1577" y="20281"/>
                    <a:pt x="308" y="16268"/>
                    <a:pt x="0" y="12217"/>
                  </a:cubicBezTo>
                  <a:cubicBezTo>
                    <a:pt x="1129" y="15353"/>
                    <a:pt x="2790" y="17789"/>
                    <a:pt x="5180" y="20113"/>
                  </a:cubicBezTo>
                  <a:cubicBezTo>
                    <a:pt x="3136" y="17052"/>
                    <a:pt x="2977" y="13412"/>
                    <a:pt x="2800" y="9725"/>
                  </a:cubicBezTo>
                  <a:cubicBezTo>
                    <a:pt x="2641" y="6263"/>
                    <a:pt x="2875" y="2361"/>
                    <a:pt x="5413" y="0"/>
                  </a:cubicBezTo>
                  <a:cubicBezTo>
                    <a:pt x="4928" y="3827"/>
                    <a:pt x="7569" y="7616"/>
                    <a:pt x="10640" y="9949"/>
                  </a:cubicBezTo>
                  <a:cubicBezTo>
                    <a:pt x="13710" y="12292"/>
                    <a:pt x="17509" y="13430"/>
                    <a:pt x="21252" y="14354"/>
                  </a:cubicBezTo>
                  <a:cubicBezTo>
                    <a:pt x="24994" y="15278"/>
                    <a:pt x="28830" y="16044"/>
                    <a:pt x="32274" y="17789"/>
                  </a:cubicBezTo>
                  <a:cubicBezTo>
                    <a:pt x="33730" y="18526"/>
                    <a:pt x="35149" y="19478"/>
                    <a:pt x="35989" y="20878"/>
                  </a:cubicBezTo>
                  <a:cubicBezTo>
                    <a:pt x="36829" y="22278"/>
                    <a:pt x="36931" y="24220"/>
                    <a:pt x="35886" y="25470"/>
                  </a:cubicBezTo>
                  <a:cubicBezTo>
                    <a:pt x="37883" y="27411"/>
                    <a:pt x="38938" y="30267"/>
                    <a:pt x="38816" y="33049"/>
                  </a:cubicBezTo>
                  <a:cubicBezTo>
                    <a:pt x="38714" y="35298"/>
                    <a:pt x="38443" y="36987"/>
                    <a:pt x="37902" y="39181"/>
                  </a:cubicBezTo>
                  <a:cubicBezTo>
                    <a:pt x="37277" y="41766"/>
                    <a:pt x="37211" y="47870"/>
                    <a:pt x="36745" y="4995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12286279" y="1021122"/>
              <a:ext cx="376427" cy="318384"/>
            </a:xfrm>
            <a:custGeom>
              <a:avLst/>
              <a:gdLst/>
              <a:ahLst/>
              <a:cxnLst/>
              <a:rect l="l" t="t" r="r" b="b"/>
              <a:pathLst>
                <a:path w="25909" h="21914" extrusionOk="0">
                  <a:moveTo>
                    <a:pt x="392" y="8409"/>
                  </a:moveTo>
                  <a:cubicBezTo>
                    <a:pt x="831" y="7681"/>
                    <a:pt x="1456" y="7075"/>
                    <a:pt x="2128" y="6543"/>
                  </a:cubicBezTo>
                  <a:cubicBezTo>
                    <a:pt x="4583" y="4592"/>
                    <a:pt x="7775" y="3500"/>
                    <a:pt x="10892" y="3836"/>
                  </a:cubicBezTo>
                  <a:cubicBezTo>
                    <a:pt x="14009" y="4163"/>
                    <a:pt x="16996" y="6011"/>
                    <a:pt x="18443" y="8801"/>
                  </a:cubicBezTo>
                  <a:cubicBezTo>
                    <a:pt x="18470" y="7709"/>
                    <a:pt x="19730" y="5675"/>
                    <a:pt x="19870" y="5507"/>
                  </a:cubicBezTo>
                  <a:cubicBezTo>
                    <a:pt x="20151" y="5161"/>
                    <a:pt x="20440" y="4639"/>
                    <a:pt x="20738" y="4013"/>
                  </a:cubicBezTo>
                  <a:cubicBezTo>
                    <a:pt x="22474" y="2688"/>
                    <a:pt x="24304" y="1484"/>
                    <a:pt x="25909" y="0"/>
                  </a:cubicBezTo>
                  <a:lnTo>
                    <a:pt x="25694" y="5861"/>
                  </a:lnTo>
                  <a:lnTo>
                    <a:pt x="25676" y="8950"/>
                  </a:lnTo>
                  <a:cubicBezTo>
                    <a:pt x="25629" y="13514"/>
                    <a:pt x="23277" y="17528"/>
                    <a:pt x="19759" y="19842"/>
                  </a:cubicBezTo>
                  <a:cubicBezTo>
                    <a:pt x="17892" y="21065"/>
                    <a:pt x="15699" y="21812"/>
                    <a:pt x="13337" y="21914"/>
                  </a:cubicBezTo>
                  <a:cubicBezTo>
                    <a:pt x="13132" y="21914"/>
                    <a:pt x="12917" y="21914"/>
                    <a:pt x="12712" y="21914"/>
                  </a:cubicBezTo>
                  <a:cubicBezTo>
                    <a:pt x="11741" y="21914"/>
                    <a:pt x="10808" y="21784"/>
                    <a:pt x="9903" y="21569"/>
                  </a:cubicBezTo>
                  <a:cubicBezTo>
                    <a:pt x="9753" y="21532"/>
                    <a:pt x="9604" y="21494"/>
                    <a:pt x="9455" y="21457"/>
                  </a:cubicBezTo>
                  <a:cubicBezTo>
                    <a:pt x="9408" y="21438"/>
                    <a:pt x="9361" y="21429"/>
                    <a:pt x="9314" y="21410"/>
                  </a:cubicBezTo>
                  <a:cubicBezTo>
                    <a:pt x="9268" y="21392"/>
                    <a:pt x="9212" y="21382"/>
                    <a:pt x="9165" y="21364"/>
                  </a:cubicBezTo>
                  <a:cubicBezTo>
                    <a:pt x="9072" y="21336"/>
                    <a:pt x="8979" y="21308"/>
                    <a:pt x="8885" y="21270"/>
                  </a:cubicBezTo>
                  <a:cubicBezTo>
                    <a:pt x="8755" y="21233"/>
                    <a:pt x="8624" y="21186"/>
                    <a:pt x="8503" y="21140"/>
                  </a:cubicBezTo>
                  <a:cubicBezTo>
                    <a:pt x="7924" y="20925"/>
                    <a:pt x="7355" y="20664"/>
                    <a:pt x="6813" y="20374"/>
                  </a:cubicBezTo>
                  <a:cubicBezTo>
                    <a:pt x="6095" y="19982"/>
                    <a:pt x="5423" y="19525"/>
                    <a:pt x="4788" y="19002"/>
                  </a:cubicBezTo>
                  <a:cubicBezTo>
                    <a:pt x="4630" y="18872"/>
                    <a:pt x="4480" y="18741"/>
                    <a:pt x="4331" y="18610"/>
                  </a:cubicBezTo>
                  <a:cubicBezTo>
                    <a:pt x="4014" y="18321"/>
                    <a:pt x="3705" y="18022"/>
                    <a:pt x="3416" y="17705"/>
                  </a:cubicBezTo>
                  <a:cubicBezTo>
                    <a:pt x="3304" y="17574"/>
                    <a:pt x="3183" y="17444"/>
                    <a:pt x="3071" y="17313"/>
                  </a:cubicBezTo>
                  <a:cubicBezTo>
                    <a:pt x="2996" y="17229"/>
                    <a:pt x="2931" y="17145"/>
                    <a:pt x="2875" y="17061"/>
                  </a:cubicBezTo>
                  <a:cubicBezTo>
                    <a:pt x="2753" y="16912"/>
                    <a:pt x="2632" y="16753"/>
                    <a:pt x="2520" y="16594"/>
                  </a:cubicBezTo>
                  <a:cubicBezTo>
                    <a:pt x="1979" y="15857"/>
                    <a:pt x="1512" y="15064"/>
                    <a:pt x="1139" y="14214"/>
                  </a:cubicBezTo>
                  <a:cubicBezTo>
                    <a:pt x="1092" y="14121"/>
                    <a:pt x="1064" y="14028"/>
                    <a:pt x="1018" y="13934"/>
                  </a:cubicBezTo>
                  <a:cubicBezTo>
                    <a:pt x="849" y="13542"/>
                    <a:pt x="710" y="13132"/>
                    <a:pt x="579" y="12721"/>
                  </a:cubicBezTo>
                  <a:cubicBezTo>
                    <a:pt x="532" y="12553"/>
                    <a:pt x="476" y="12385"/>
                    <a:pt x="439" y="12208"/>
                  </a:cubicBezTo>
                  <a:cubicBezTo>
                    <a:pt x="420" y="12161"/>
                    <a:pt x="411" y="12124"/>
                    <a:pt x="401" y="12077"/>
                  </a:cubicBezTo>
                  <a:cubicBezTo>
                    <a:pt x="383" y="12002"/>
                    <a:pt x="364" y="11937"/>
                    <a:pt x="345" y="11862"/>
                  </a:cubicBezTo>
                  <a:cubicBezTo>
                    <a:pt x="299" y="11657"/>
                    <a:pt x="262" y="11452"/>
                    <a:pt x="215" y="11246"/>
                  </a:cubicBezTo>
                  <a:cubicBezTo>
                    <a:pt x="178" y="11050"/>
                    <a:pt x="149" y="10854"/>
                    <a:pt x="122" y="10658"/>
                  </a:cubicBezTo>
                  <a:cubicBezTo>
                    <a:pt x="122" y="10612"/>
                    <a:pt x="103" y="10584"/>
                    <a:pt x="103" y="10537"/>
                  </a:cubicBezTo>
                  <a:cubicBezTo>
                    <a:pt x="84" y="10397"/>
                    <a:pt x="66" y="10266"/>
                    <a:pt x="56" y="10126"/>
                  </a:cubicBezTo>
                  <a:cubicBezTo>
                    <a:pt x="56" y="10080"/>
                    <a:pt x="56" y="10042"/>
                    <a:pt x="37" y="9996"/>
                  </a:cubicBezTo>
                  <a:cubicBezTo>
                    <a:pt x="37" y="9921"/>
                    <a:pt x="37" y="9846"/>
                    <a:pt x="19" y="9772"/>
                  </a:cubicBezTo>
                  <a:cubicBezTo>
                    <a:pt x="0" y="9632"/>
                    <a:pt x="0" y="9492"/>
                    <a:pt x="0" y="9352"/>
                  </a:cubicBezTo>
                  <a:cubicBezTo>
                    <a:pt x="0" y="9305"/>
                    <a:pt x="0" y="9277"/>
                    <a:pt x="0" y="9231"/>
                  </a:cubicBezTo>
                  <a:cubicBezTo>
                    <a:pt x="112" y="8941"/>
                    <a:pt x="243" y="8661"/>
                    <a:pt x="411" y="83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12380382" y="1100580"/>
              <a:ext cx="81085" cy="38225"/>
            </a:xfrm>
            <a:custGeom>
              <a:avLst/>
              <a:gdLst/>
              <a:ahLst/>
              <a:cxnLst/>
              <a:rect l="l" t="t" r="r" b="b"/>
              <a:pathLst>
                <a:path w="5581" h="2631" extrusionOk="0">
                  <a:moveTo>
                    <a:pt x="5581" y="0"/>
                  </a:moveTo>
                  <a:cubicBezTo>
                    <a:pt x="5488" y="1465"/>
                    <a:pt x="4284" y="2632"/>
                    <a:pt x="2790" y="2632"/>
                  </a:cubicBezTo>
                  <a:cubicBezTo>
                    <a:pt x="1297" y="2632"/>
                    <a:pt x="93" y="1465"/>
                    <a:pt x="0" y="0"/>
                  </a:cubicBezTo>
                  <a:lnTo>
                    <a:pt x="55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37"/>
            <p:cNvSpPr/>
            <p:nvPr/>
          </p:nvSpPr>
          <p:spPr>
            <a:xfrm>
              <a:off x="10451073" y="1515523"/>
              <a:ext cx="165701" cy="198245"/>
            </a:xfrm>
            <a:custGeom>
              <a:avLst/>
              <a:gdLst/>
              <a:ahLst/>
              <a:cxnLst/>
              <a:rect l="l" t="t" r="r" b="b"/>
              <a:pathLst>
                <a:path w="11405" h="13645" extrusionOk="0">
                  <a:moveTo>
                    <a:pt x="11405" y="0"/>
                  </a:moveTo>
                  <a:lnTo>
                    <a:pt x="10966" y="8437"/>
                  </a:lnTo>
                  <a:cubicBezTo>
                    <a:pt x="10817" y="11349"/>
                    <a:pt x="8409" y="13645"/>
                    <a:pt x="5488" y="13645"/>
                  </a:cubicBezTo>
                  <a:lnTo>
                    <a:pt x="5488" y="13645"/>
                  </a:lnTo>
                  <a:cubicBezTo>
                    <a:pt x="2455" y="13645"/>
                    <a:pt x="0" y="11190"/>
                    <a:pt x="0" y="8157"/>
                  </a:cubicBezTo>
                  <a:lnTo>
                    <a:pt x="0" y="164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4" name="Google Shape;424;p37"/>
          <p:cNvGrpSpPr/>
          <p:nvPr/>
        </p:nvGrpSpPr>
        <p:grpSpPr>
          <a:xfrm>
            <a:off x="152405" y="152388"/>
            <a:ext cx="753409" cy="837297"/>
            <a:chOff x="5587025" y="867005"/>
            <a:chExt cx="1175364" cy="1306439"/>
          </a:xfrm>
        </p:grpSpPr>
        <p:sp>
          <p:nvSpPr>
            <p:cNvPr id="425" name="Google Shape;425;p37"/>
            <p:cNvSpPr/>
            <p:nvPr/>
          </p:nvSpPr>
          <p:spPr>
            <a:xfrm>
              <a:off x="6543645" y="1089090"/>
              <a:ext cx="218745" cy="218923"/>
            </a:xfrm>
            <a:custGeom>
              <a:avLst/>
              <a:gdLst/>
              <a:ahLst/>
              <a:cxnLst/>
              <a:rect l="l" t="t" r="r" b="b"/>
              <a:pathLst>
                <a:path w="11031" h="11040" extrusionOk="0">
                  <a:moveTo>
                    <a:pt x="5516" y="0"/>
                  </a:moveTo>
                  <a:lnTo>
                    <a:pt x="7467" y="3574"/>
                  </a:lnTo>
                  <a:lnTo>
                    <a:pt x="11032" y="5525"/>
                  </a:lnTo>
                  <a:lnTo>
                    <a:pt x="7467" y="7476"/>
                  </a:lnTo>
                  <a:lnTo>
                    <a:pt x="5516" y="11041"/>
                  </a:lnTo>
                  <a:lnTo>
                    <a:pt x="3565" y="7476"/>
                  </a:lnTo>
                  <a:lnTo>
                    <a:pt x="0" y="5525"/>
                  </a:lnTo>
                  <a:lnTo>
                    <a:pt x="3565" y="3574"/>
                  </a:lnTo>
                  <a:lnTo>
                    <a:pt x="55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5587025" y="896431"/>
              <a:ext cx="837461" cy="1277012"/>
            </a:xfrm>
            <a:custGeom>
              <a:avLst/>
              <a:gdLst/>
              <a:ahLst/>
              <a:cxnLst/>
              <a:rect l="l" t="t" r="r" b="b"/>
              <a:pathLst>
                <a:path w="42232" h="64398" extrusionOk="0">
                  <a:moveTo>
                    <a:pt x="1969" y="64399"/>
                  </a:moveTo>
                  <a:lnTo>
                    <a:pt x="16744" y="24966"/>
                  </a:lnTo>
                  <a:lnTo>
                    <a:pt x="0" y="21364"/>
                  </a:lnTo>
                  <a:lnTo>
                    <a:pt x="19011" y="20654"/>
                  </a:lnTo>
                  <a:lnTo>
                    <a:pt x="33291" y="0"/>
                  </a:lnTo>
                  <a:lnTo>
                    <a:pt x="27290" y="21028"/>
                  </a:lnTo>
                  <a:lnTo>
                    <a:pt x="42233" y="23706"/>
                  </a:lnTo>
                  <a:lnTo>
                    <a:pt x="25750" y="25461"/>
                  </a:lnTo>
                  <a:lnTo>
                    <a:pt x="1969" y="6439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5805781" y="867005"/>
              <a:ext cx="55504" cy="55504"/>
            </a:xfrm>
            <a:custGeom>
              <a:avLst/>
              <a:gdLst/>
              <a:ahLst/>
              <a:cxnLst/>
              <a:rect l="l" t="t" r="r" b="b"/>
              <a:pathLst>
                <a:path w="2799" h="2799" extrusionOk="0">
                  <a:moveTo>
                    <a:pt x="2800" y="1400"/>
                  </a:moveTo>
                  <a:cubicBezTo>
                    <a:pt x="2800" y="2173"/>
                    <a:pt x="2173" y="2800"/>
                    <a:pt x="1400" y="2800"/>
                  </a:cubicBezTo>
                  <a:cubicBezTo>
                    <a:pt x="627" y="2800"/>
                    <a:pt x="0" y="2173"/>
                    <a:pt x="0" y="1400"/>
                  </a:cubicBezTo>
                  <a:cubicBezTo>
                    <a:pt x="0" y="627"/>
                    <a:pt x="627" y="0"/>
                    <a:pt x="1400" y="0"/>
                  </a:cubicBezTo>
                  <a:cubicBezTo>
                    <a:pt x="2173" y="0"/>
                    <a:pt x="2800" y="627"/>
                    <a:pt x="2800" y="14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8" name="Google Shape;428;p37"/>
          <p:cNvGrpSpPr/>
          <p:nvPr/>
        </p:nvGrpSpPr>
        <p:grpSpPr>
          <a:xfrm>
            <a:off x="-248285" y="3099088"/>
            <a:ext cx="1869372" cy="2093091"/>
            <a:chOff x="-368119" y="3302764"/>
            <a:chExt cx="1644127" cy="1840889"/>
          </a:xfrm>
        </p:grpSpPr>
        <p:sp>
          <p:nvSpPr>
            <p:cNvPr id="429" name="Google Shape;429;p37"/>
            <p:cNvSpPr/>
            <p:nvPr/>
          </p:nvSpPr>
          <p:spPr>
            <a:xfrm flipH="1">
              <a:off x="-186208" y="3814916"/>
              <a:ext cx="1462215" cy="1328737"/>
            </a:xfrm>
            <a:custGeom>
              <a:avLst/>
              <a:gdLst/>
              <a:ahLst/>
              <a:cxnLst/>
              <a:rect l="l" t="t" r="r" b="b"/>
              <a:pathLst>
                <a:path w="102810" h="93425" extrusionOk="0">
                  <a:moveTo>
                    <a:pt x="102791" y="47133"/>
                  </a:moveTo>
                  <a:cubicBezTo>
                    <a:pt x="102614" y="40833"/>
                    <a:pt x="101055" y="34281"/>
                    <a:pt x="96818" y="29615"/>
                  </a:cubicBezTo>
                  <a:cubicBezTo>
                    <a:pt x="92581" y="24948"/>
                    <a:pt x="87923" y="23240"/>
                    <a:pt x="82463" y="26395"/>
                  </a:cubicBezTo>
                  <a:cubicBezTo>
                    <a:pt x="82986" y="16100"/>
                    <a:pt x="76546" y="5796"/>
                    <a:pt x="67055" y="1764"/>
                  </a:cubicBezTo>
                  <a:cubicBezTo>
                    <a:pt x="57563" y="-2268"/>
                    <a:pt x="47605" y="887"/>
                    <a:pt x="40558" y="8419"/>
                  </a:cubicBezTo>
                  <a:cubicBezTo>
                    <a:pt x="36834" y="1419"/>
                    <a:pt x="27389" y="-1222"/>
                    <a:pt x="19885" y="1335"/>
                  </a:cubicBezTo>
                  <a:cubicBezTo>
                    <a:pt x="12381" y="3892"/>
                    <a:pt x="6874" y="10631"/>
                    <a:pt x="4000" y="18023"/>
                  </a:cubicBezTo>
                  <a:cubicBezTo>
                    <a:pt x="1125" y="25415"/>
                    <a:pt x="537" y="33469"/>
                    <a:pt x="220" y="41393"/>
                  </a:cubicBezTo>
                  <a:cubicBezTo>
                    <a:pt x="-443" y="58034"/>
                    <a:pt x="80" y="75169"/>
                    <a:pt x="6202" y="90616"/>
                  </a:cubicBezTo>
                  <a:lnTo>
                    <a:pt x="73550" y="93425"/>
                  </a:lnTo>
                  <a:cubicBezTo>
                    <a:pt x="79972" y="86687"/>
                    <a:pt x="88530" y="81675"/>
                    <a:pt x="94354" y="74283"/>
                  </a:cubicBezTo>
                  <a:cubicBezTo>
                    <a:pt x="100337" y="66686"/>
                    <a:pt x="103071" y="56802"/>
                    <a:pt x="102791" y="4714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37"/>
            <p:cNvSpPr/>
            <p:nvPr/>
          </p:nvSpPr>
          <p:spPr>
            <a:xfrm flipH="1">
              <a:off x="-186023" y="4167425"/>
              <a:ext cx="261395" cy="761444"/>
            </a:xfrm>
            <a:custGeom>
              <a:avLst/>
              <a:gdLst/>
              <a:ahLst/>
              <a:cxnLst/>
              <a:rect l="l" t="t" r="r" b="b"/>
              <a:pathLst>
                <a:path w="18379" h="53538" extrusionOk="0">
                  <a:moveTo>
                    <a:pt x="12" y="17867"/>
                  </a:moveTo>
                  <a:cubicBezTo>
                    <a:pt x="86" y="30029"/>
                    <a:pt x="2279" y="42077"/>
                    <a:pt x="6265" y="53539"/>
                  </a:cubicBezTo>
                  <a:cubicBezTo>
                    <a:pt x="7562" y="52250"/>
                    <a:pt x="8794" y="50916"/>
                    <a:pt x="9924" y="49479"/>
                  </a:cubicBezTo>
                  <a:cubicBezTo>
                    <a:pt x="15906" y="41881"/>
                    <a:pt x="18641" y="31998"/>
                    <a:pt x="18360" y="22338"/>
                  </a:cubicBezTo>
                  <a:cubicBezTo>
                    <a:pt x="18183" y="16038"/>
                    <a:pt x="16625" y="9486"/>
                    <a:pt x="12387" y="4819"/>
                  </a:cubicBezTo>
                  <a:cubicBezTo>
                    <a:pt x="9009" y="1096"/>
                    <a:pt x="5360" y="-734"/>
                    <a:pt x="1253" y="274"/>
                  </a:cubicBezTo>
                  <a:cubicBezTo>
                    <a:pt x="413" y="6098"/>
                    <a:pt x="-35" y="11978"/>
                    <a:pt x="2" y="178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37"/>
            <p:cNvSpPr/>
            <p:nvPr/>
          </p:nvSpPr>
          <p:spPr>
            <a:xfrm flipH="1">
              <a:off x="95888" y="3842137"/>
              <a:ext cx="593619" cy="1292754"/>
            </a:xfrm>
            <a:custGeom>
              <a:avLst/>
              <a:gdLst/>
              <a:ahLst/>
              <a:cxnLst/>
              <a:rect l="l" t="t" r="r" b="b"/>
              <a:pathLst>
                <a:path w="41738" h="90895" extrusionOk="0">
                  <a:moveTo>
                    <a:pt x="41738" y="15857"/>
                  </a:moveTo>
                  <a:cubicBezTo>
                    <a:pt x="39284" y="8941"/>
                    <a:pt x="34047" y="2968"/>
                    <a:pt x="27309" y="0"/>
                  </a:cubicBezTo>
                  <a:cubicBezTo>
                    <a:pt x="23707" y="3602"/>
                    <a:pt x="20533" y="7625"/>
                    <a:pt x="17799" y="11946"/>
                  </a:cubicBezTo>
                  <a:cubicBezTo>
                    <a:pt x="9716" y="24742"/>
                    <a:pt x="5385" y="39629"/>
                    <a:pt x="2893" y="54449"/>
                  </a:cubicBezTo>
                  <a:cubicBezTo>
                    <a:pt x="868" y="66480"/>
                    <a:pt x="84" y="78697"/>
                    <a:pt x="0" y="90896"/>
                  </a:cubicBezTo>
                  <a:cubicBezTo>
                    <a:pt x="5889" y="85622"/>
                    <a:pt x="11545" y="80107"/>
                    <a:pt x="16091" y="73573"/>
                  </a:cubicBezTo>
                  <a:cubicBezTo>
                    <a:pt x="16352" y="73200"/>
                    <a:pt x="16716" y="73097"/>
                    <a:pt x="17043" y="73172"/>
                  </a:cubicBezTo>
                  <a:cubicBezTo>
                    <a:pt x="24845" y="61188"/>
                    <a:pt x="31798" y="48607"/>
                    <a:pt x="37818" y="35615"/>
                  </a:cubicBezTo>
                  <a:cubicBezTo>
                    <a:pt x="38658" y="28942"/>
                    <a:pt x="40236" y="22400"/>
                    <a:pt x="41738" y="1583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37"/>
            <p:cNvSpPr/>
            <p:nvPr/>
          </p:nvSpPr>
          <p:spPr>
            <a:xfrm flipH="1">
              <a:off x="571916" y="5060801"/>
              <a:ext cx="84012" cy="79632"/>
            </a:xfrm>
            <a:custGeom>
              <a:avLst/>
              <a:gdLst/>
              <a:ahLst/>
              <a:cxnLst/>
              <a:rect l="l" t="t" r="r" b="b"/>
              <a:pathLst>
                <a:path w="5907" h="5599" extrusionOk="0">
                  <a:moveTo>
                    <a:pt x="5908" y="9"/>
                  </a:moveTo>
                  <a:cubicBezTo>
                    <a:pt x="5908" y="9"/>
                    <a:pt x="5898" y="9"/>
                    <a:pt x="5889" y="0"/>
                  </a:cubicBezTo>
                  <a:cubicBezTo>
                    <a:pt x="3976" y="1923"/>
                    <a:pt x="2007" y="3780"/>
                    <a:pt x="0" y="5600"/>
                  </a:cubicBezTo>
                  <a:cubicBezTo>
                    <a:pt x="1204" y="4713"/>
                    <a:pt x="2371" y="3789"/>
                    <a:pt x="3509" y="2837"/>
                  </a:cubicBezTo>
                  <a:cubicBezTo>
                    <a:pt x="3686" y="2650"/>
                    <a:pt x="3864" y="2455"/>
                    <a:pt x="4050" y="2268"/>
                  </a:cubicBezTo>
                  <a:cubicBezTo>
                    <a:pt x="4676" y="1521"/>
                    <a:pt x="5292" y="775"/>
                    <a:pt x="5908" y="19"/>
                  </a:cubicBezTo>
                  <a:close/>
                </a:path>
              </a:pathLst>
            </a:custGeom>
            <a:solidFill>
              <a:srgbClr val="52A8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37"/>
            <p:cNvSpPr/>
            <p:nvPr/>
          </p:nvSpPr>
          <p:spPr>
            <a:xfrm flipH="1">
              <a:off x="753882" y="3989606"/>
              <a:ext cx="211901" cy="1097621"/>
            </a:xfrm>
            <a:custGeom>
              <a:avLst/>
              <a:gdLst/>
              <a:ahLst/>
              <a:cxnLst/>
              <a:rect l="l" t="t" r="r" b="b"/>
              <a:pathLst>
                <a:path w="14899" h="77175" extrusionOk="0">
                  <a:moveTo>
                    <a:pt x="14899" y="0"/>
                  </a:moveTo>
                  <a:cubicBezTo>
                    <a:pt x="10503" y="3602"/>
                    <a:pt x="8039" y="9006"/>
                    <a:pt x="6144" y="14364"/>
                  </a:cubicBezTo>
                  <a:cubicBezTo>
                    <a:pt x="-939" y="34411"/>
                    <a:pt x="-1929" y="56578"/>
                    <a:pt x="3335" y="77176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37"/>
            <p:cNvSpPr/>
            <p:nvPr/>
          </p:nvSpPr>
          <p:spPr>
            <a:xfrm flipH="1">
              <a:off x="126042" y="4263040"/>
              <a:ext cx="498300" cy="832016"/>
            </a:xfrm>
            <a:custGeom>
              <a:avLst/>
              <a:gdLst/>
              <a:ahLst/>
              <a:cxnLst/>
              <a:rect l="l" t="t" r="r" b="b"/>
              <a:pathLst>
                <a:path w="35036" h="58500" extrusionOk="0">
                  <a:moveTo>
                    <a:pt x="35037" y="0"/>
                  </a:moveTo>
                  <a:cubicBezTo>
                    <a:pt x="27094" y="21438"/>
                    <a:pt x="15148" y="41383"/>
                    <a:pt x="0" y="5850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7"/>
            <p:cNvSpPr/>
            <p:nvPr/>
          </p:nvSpPr>
          <p:spPr>
            <a:xfrm flipH="1">
              <a:off x="1067269" y="4849460"/>
              <a:ext cx="60431" cy="60431"/>
            </a:xfrm>
            <a:custGeom>
              <a:avLst/>
              <a:gdLst/>
              <a:ahLst/>
              <a:cxnLst/>
              <a:rect l="l" t="t" r="r" b="b"/>
              <a:pathLst>
                <a:path w="4249" h="4249" extrusionOk="0">
                  <a:moveTo>
                    <a:pt x="4248" y="2213"/>
                  </a:moveTo>
                  <a:cubicBezTo>
                    <a:pt x="4202" y="3380"/>
                    <a:pt x="3212" y="4295"/>
                    <a:pt x="2036" y="4248"/>
                  </a:cubicBezTo>
                  <a:cubicBezTo>
                    <a:pt x="869" y="4202"/>
                    <a:pt x="-45" y="3212"/>
                    <a:pt x="2" y="2036"/>
                  </a:cubicBezTo>
                  <a:cubicBezTo>
                    <a:pt x="48" y="869"/>
                    <a:pt x="1038" y="-45"/>
                    <a:pt x="2214" y="2"/>
                  </a:cubicBezTo>
                  <a:cubicBezTo>
                    <a:pt x="3380" y="48"/>
                    <a:pt x="4295" y="1038"/>
                    <a:pt x="4248" y="22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37"/>
            <p:cNvSpPr/>
            <p:nvPr/>
          </p:nvSpPr>
          <p:spPr>
            <a:xfrm flipH="1">
              <a:off x="809638" y="4478064"/>
              <a:ext cx="36253" cy="36253"/>
            </a:xfrm>
            <a:custGeom>
              <a:avLst/>
              <a:gdLst/>
              <a:ahLst/>
              <a:cxnLst/>
              <a:rect l="l" t="t" r="r" b="b"/>
              <a:pathLst>
                <a:path w="2549" h="2549" extrusionOk="0">
                  <a:moveTo>
                    <a:pt x="2549" y="1326"/>
                  </a:moveTo>
                  <a:cubicBezTo>
                    <a:pt x="2521" y="2026"/>
                    <a:pt x="1924" y="2577"/>
                    <a:pt x="1224" y="2549"/>
                  </a:cubicBezTo>
                  <a:cubicBezTo>
                    <a:pt x="524" y="2521"/>
                    <a:pt x="-27" y="1923"/>
                    <a:pt x="1" y="1223"/>
                  </a:cubicBezTo>
                  <a:cubicBezTo>
                    <a:pt x="29" y="523"/>
                    <a:pt x="626" y="-27"/>
                    <a:pt x="1326" y="1"/>
                  </a:cubicBezTo>
                  <a:cubicBezTo>
                    <a:pt x="2026" y="29"/>
                    <a:pt x="2577" y="626"/>
                    <a:pt x="2549" y="132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37"/>
            <p:cNvSpPr/>
            <p:nvPr/>
          </p:nvSpPr>
          <p:spPr>
            <a:xfrm flipH="1">
              <a:off x="1060245" y="4600716"/>
              <a:ext cx="28146" cy="28146"/>
            </a:xfrm>
            <a:custGeom>
              <a:avLst/>
              <a:gdLst/>
              <a:ahLst/>
              <a:cxnLst/>
              <a:rect l="l" t="t" r="r" b="b"/>
              <a:pathLst>
                <a:path w="1979" h="1979" extrusionOk="0">
                  <a:moveTo>
                    <a:pt x="1979" y="1027"/>
                  </a:moveTo>
                  <a:cubicBezTo>
                    <a:pt x="1961" y="1578"/>
                    <a:pt x="1494" y="1998"/>
                    <a:pt x="953" y="1979"/>
                  </a:cubicBezTo>
                  <a:cubicBezTo>
                    <a:pt x="402" y="1961"/>
                    <a:pt x="-18" y="1494"/>
                    <a:pt x="1" y="953"/>
                  </a:cubicBezTo>
                  <a:cubicBezTo>
                    <a:pt x="19" y="402"/>
                    <a:pt x="486" y="-18"/>
                    <a:pt x="1027" y="1"/>
                  </a:cubicBezTo>
                  <a:cubicBezTo>
                    <a:pt x="1578" y="19"/>
                    <a:pt x="1998" y="486"/>
                    <a:pt x="1979" y="10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37"/>
            <p:cNvSpPr/>
            <p:nvPr/>
          </p:nvSpPr>
          <p:spPr>
            <a:xfrm flipH="1">
              <a:off x="893235" y="3874379"/>
              <a:ext cx="40264" cy="40264"/>
            </a:xfrm>
            <a:custGeom>
              <a:avLst/>
              <a:gdLst/>
              <a:ahLst/>
              <a:cxnLst/>
              <a:rect l="l" t="t" r="r" b="b"/>
              <a:pathLst>
                <a:path w="2831" h="2831" extrusionOk="0">
                  <a:moveTo>
                    <a:pt x="2830" y="1476"/>
                  </a:moveTo>
                  <a:cubicBezTo>
                    <a:pt x="2802" y="2260"/>
                    <a:pt x="2139" y="2867"/>
                    <a:pt x="1355" y="2829"/>
                  </a:cubicBezTo>
                  <a:cubicBezTo>
                    <a:pt x="571" y="2802"/>
                    <a:pt x="-36" y="2139"/>
                    <a:pt x="2" y="1355"/>
                  </a:cubicBezTo>
                  <a:cubicBezTo>
                    <a:pt x="30" y="571"/>
                    <a:pt x="693" y="-36"/>
                    <a:pt x="1476" y="2"/>
                  </a:cubicBezTo>
                  <a:cubicBezTo>
                    <a:pt x="2260" y="29"/>
                    <a:pt x="2867" y="692"/>
                    <a:pt x="2830" y="14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37"/>
            <p:cNvSpPr/>
            <p:nvPr/>
          </p:nvSpPr>
          <p:spPr>
            <a:xfrm flipH="1">
              <a:off x="700768" y="4373603"/>
              <a:ext cx="52339" cy="52325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3679" y="1914"/>
                  </a:moveTo>
                  <a:cubicBezTo>
                    <a:pt x="3632" y="2932"/>
                    <a:pt x="2783" y="3716"/>
                    <a:pt x="1765" y="3678"/>
                  </a:cubicBezTo>
                  <a:cubicBezTo>
                    <a:pt x="748" y="3632"/>
                    <a:pt x="-36" y="2783"/>
                    <a:pt x="1" y="1765"/>
                  </a:cubicBezTo>
                  <a:cubicBezTo>
                    <a:pt x="48" y="748"/>
                    <a:pt x="897" y="-36"/>
                    <a:pt x="1915" y="1"/>
                  </a:cubicBezTo>
                  <a:cubicBezTo>
                    <a:pt x="2932" y="48"/>
                    <a:pt x="3716" y="897"/>
                    <a:pt x="3679" y="19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37"/>
            <p:cNvSpPr/>
            <p:nvPr/>
          </p:nvSpPr>
          <p:spPr>
            <a:xfrm flipH="1">
              <a:off x="163192" y="4621807"/>
              <a:ext cx="40264" cy="40264"/>
            </a:xfrm>
            <a:custGeom>
              <a:avLst/>
              <a:gdLst/>
              <a:ahLst/>
              <a:cxnLst/>
              <a:rect l="l" t="t" r="r" b="b"/>
              <a:pathLst>
                <a:path w="2831" h="2831" extrusionOk="0">
                  <a:moveTo>
                    <a:pt x="2830" y="1476"/>
                  </a:moveTo>
                  <a:cubicBezTo>
                    <a:pt x="2802" y="2261"/>
                    <a:pt x="2139" y="2867"/>
                    <a:pt x="1355" y="2830"/>
                  </a:cubicBezTo>
                  <a:cubicBezTo>
                    <a:pt x="571" y="2792"/>
                    <a:pt x="-36" y="2139"/>
                    <a:pt x="2" y="1355"/>
                  </a:cubicBezTo>
                  <a:cubicBezTo>
                    <a:pt x="30" y="571"/>
                    <a:pt x="693" y="-36"/>
                    <a:pt x="1476" y="2"/>
                  </a:cubicBezTo>
                  <a:cubicBezTo>
                    <a:pt x="2260" y="30"/>
                    <a:pt x="2867" y="693"/>
                    <a:pt x="2830" y="14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37"/>
            <p:cNvSpPr/>
            <p:nvPr/>
          </p:nvSpPr>
          <p:spPr>
            <a:xfrm flipH="1">
              <a:off x="284903" y="4997853"/>
              <a:ext cx="40264" cy="40264"/>
            </a:xfrm>
            <a:custGeom>
              <a:avLst/>
              <a:gdLst/>
              <a:ahLst/>
              <a:cxnLst/>
              <a:rect l="l" t="t" r="r" b="b"/>
              <a:pathLst>
                <a:path w="2831" h="2831" extrusionOk="0">
                  <a:moveTo>
                    <a:pt x="2829" y="1476"/>
                  </a:moveTo>
                  <a:cubicBezTo>
                    <a:pt x="2802" y="2260"/>
                    <a:pt x="2139" y="2867"/>
                    <a:pt x="1355" y="2830"/>
                  </a:cubicBezTo>
                  <a:cubicBezTo>
                    <a:pt x="571" y="2792"/>
                    <a:pt x="-36" y="2139"/>
                    <a:pt x="2" y="1355"/>
                  </a:cubicBezTo>
                  <a:cubicBezTo>
                    <a:pt x="29" y="571"/>
                    <a:pt x="692" y="-36"/>
                    <a:pt x="1476" y="2"/>
                  </a:cubicBezTo>
                  <a:cubicBezTo>
                    <a:pt x="2260" y="30"/>
                    <a:pt x="2867" y="693"/>
                    <a:pt x="2829" y="14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37"/>
            <p:cNvSpPr/>
            <p:nvPr/>
          </p:nvSpPr>
          <p:spPr>
            <a:xfrm flipH="1">
              <a:off x="252520" y="4241124"/>
              <a:ext cx="40264" cy="40264"/>
            </a:xfrm>
            <a:custGeom>
              <a:avLst/>
              <a:gdLst/>
              <a:ahLst/>
              <a:cxnLst/>
              <a:rect l="l" t="t" r="r" b="b"/>
              <a:pathLst>
                <a:path w="2831" h="2831" extrusionOk="0">
                  <a:moveTo>
                    <a:pt x="2829" y="1476"/>
                  </a:moveTo>
                  <a:cubicBezTo>
                    <a:pt x="2802" y="2260"/>
                    <a:pt x="2139" y="2867"/>
                    <a:pt x="1355" y="2829"/>
                  </a:cubicBezTo>
                  <a:cubicBezTo>
                    <a:pt x="571" y="2802"/>
                    <a:pt x="-36" y="2139"/>
                    <a:pt x="2" y="1355"/>
                  </a:cubicBezTo>
                  <a:cubicBezTo>
                    <a:pt x="29" y="571"/>
                    <a:pt x="693" y="-36"/>
                    <a:pt x="1476" y="2"/>
                  </a:cubicBezTo>
                  <a:cubicBezTo>
                    <a:pt x="2260" y="29"/>
                    <a:pt x="2867" y="692"/>
                    <a:pt x="2829" y="14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37"/>
            <p:cNvSpPr/>
            <p:nvPr/>
          </p:nvSpPr>
          <p:spPr>
            <a:xfrm flipH="1">
              <a:off x="330201" y="4385549"/>
              <a:ext cx="28146" cy="28146"/>
            </a:xfrm>
            <a:custGeom>
              <a:avLst/>
              <a:gdLst/>
              <a:ahLst/>
              <a:cxnLst/>
              <a:rect l="l" t="t" r="r" b="b"/>
              <a:pathLst>
                <a:path w="1979" h="1979" extrusionOk="0">
                  <a:moveTo>
                    <a:pt x="1979" y="1027"/>
                  </a:moveTo>
                  <a:cubicBezTo>
                    <a:pt x="1961" y="1578"/>
                    <a:pt x="1494" y="1998"/>
                    <a:pt x="953" y="1979"/>
                  </a:cubicBezTo>
                  <a:cubicBezTo>
                    <a:pt x="402" y="1961"/>
                    <a:pt x="-18" y="1494"/>
                    <a:pt x="1" y="953"/>
                  </a:cubicBezTo>
                  <a:cubicBezTo>
                    <a:pt x="19" y="402"/>
                    <a:pt x="486" y="-18"/>
                    <a:pt x="1027" y="1"/>
                  </a:cubicBezTo>
                  <a:cubicBezTo>
                    <a:pt x="1578" y="19"/>
                    <a:pt x="1998" y="486"/>
                    <a:pt x="1979" y="10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37"/>
            <p:cNvSpPr/>
            <p:nvPr/>
          </p:nvSpPr>
          <p:spPr>
            <a:xfrm flipH="1">
              <a:off x="724548" y="4948887"/>
              <a:ext cx="36253" cy="36253"/>
            </a:xfrm>
            <a:custGeom>
              <a:avLst/>
              <a:gdLst/>
              <a:ahLst/>
              <a:cxnLst/>
              <a:rect l="l" t="t" r="r" b="b"/>
              <a:pathLst>
                <a:path w="2549" h="2549" extrusionOk="0">
                  <a:moveTo>
                    <a:pt x="2549" y="1326"/>
                  </a:moveTo>
                  <a:cubicBezTo>
                    <a:pt x="2521" y="2026"/>
                    <a:pt x="1923" y="2577"/>
                    <a:pt x="1223" y="2549"/>
                  </a:cubicBezTo>
                  <a:cubicBezTo>
                    <a:pt x="523" y="2521"/>
                    <a:pt x="-27" y="1924"/>
                    <a:pt x="1" y="1224"/>
                  </a:cubicBezTo>
                  <a:cubicBezTo>
                    <a:pt x="29" y="524"/>
                    <a:pt x="626" y="-27"/>
                    <a:pt x="1326" y="1"/>
                  </a:cubicBezTo>
                  <a:cubicBezTo>
                    <a:pt x="2026" y="29"/>
                    <a:pt x="2577" y="626"/>
                    <a:pt x="2549" y="13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37"/>
            <p:cNvSpPr/>
            <p:nvPr/>
          </p:nvSpPr>
          <p:spPr>
            <a:xfrm flipH="1">
              <a:off x="-368119" y="3302764"/>
              <a:ext cx="1400731" cy="996542"/>
            </a:xfrm>
            <a:custGeom>
              <a:avLst/>
              <a:gdLst/>
              <a:ahLst/>
              <a:cxnLst/>
              <a:rect l="l" t="t" r="r" b="b"/>
              <a:pathLst>
                <a:path w="98487" h="70068" extrusionOk="0">
                  <a:moveTo>
                    <a:pt x="56996" y="33809"/>
                  </a:moveTo>
                  <a:cubicBezTo>
                    <a:pt x="60412" y="25138"/>
                    <a:pt x="60645" y="15245"/>
                    <a:pt x="57640" y="6425"/>
                  </a:cubicBezTo>
                  <a:cubicBezTo>
                    <a:pt x="57005" y="4559"/>
                    <a:pt x="56184" y="2683"/>
                    <a:pt x="54709" y="1376"/>
                  </a:cubicBezTo>
                  <a:cubicBezTo>
                    <a:pt x="53234" y="69"/>
                    <a:pt x="50948" y="-491"/>
                    <a:pt x="49259" y="517"/>
                  </a:cubicBezTo>
                  <a:cubicBezTo>
                    <a:pt x="46898" y="1927"/>
                    <a:pt x="46907" y="5305"/>
                    <a:pt x="47271" y="8040"/>
                  </a:cubicBezTo>
                  <a:cubicBezTo>
                    <a:pt x="48101" y="14209"/>
                    <a:pt x="48260" y="21638"/>
                    <a:pt x="49763" y="27677"/>
                  </a:cubicBezTo>
                  <a:cubicBezTo>
                    <a:pt x="49473" y="26510"/>
                    <a:pt x="47794" y="23197"/>
                    <a:pt x="47215" y="22058"/>
                  </a:cubicBezTo>
                  <a:cubicBezTo>
                    <a:pt x="43108" y="14004"/>
                    <a:pt x="35707" y="-435"/>
                    <a:pt x="24218" y="2253"/>
                  </a:cubicBezTo>
                  <a:cubicBezTo>
                    <a:pt x="19533" y="3345"/>
                    <a:pt x="15781" y="8385"/>
                    <a:pt x="18777" y="12912"/>
                  </a:cubicBezTo>
                  <a:cubicBezTo>
                    <a:pt x="20662" y="15759"/>
                    <a:pt x="24246" y="16981"/>
                    <a:pt x="27065" y="18624"/>
                  </a:cubicBezTo>
                  <a:cubicBezTo>
                    <a:pt x="30816" y="20817"/>
                    <a:pt x="34783" y="22786"/>
                    <a:pt x="38936" y="24084"/>
                  </a:cubicBezTo>
                  <a:cubicBezTo>
                    <a:pt x="29165" y="20397"/>
                    <a:pt x="15799" y="19081"/>
                    <a:pt x="6074" y="22908"/>
                  </a:cubicBezTo>
                  <a:cubicBezTo>
                    <a:pt x="3517" y="23916"/>
                    <a:pt x="801" y="25475"/>
                    <a:pt x="138" y="28144"/>
                  </a:cubicBezTo>
                  <a:cubicBezTo>
                    <a:pt x="-366" y="30188"/>
                    <a:pt x="558" y="32400"/>
                    <a:pt x="2070" y="33865"/>
                  </a:cubicBezTo>
                  <a:cubicBezTo>
                    <a:pt x="3582" y="35330"/>
                    <a:pt x="5598" y="36170"/>
                    <a:pt x="7624" y="36758"/>
                  </a:cubicBezTo>
                  <a:cubicBezTo>
                    <a:pt x="16947" y="39446"/>
                    <a:pt x="26906" y="37411"/>
                    <a:pt x="36398" y="35358"/>
                  </a:cubicBezTo>
                  <a:cubicBezTo>
                    <a:pt x="32683" y="36544"/>
                    <a:pt x="28875" y="37775"/>
                    <a:pt x="25805" y="40174"/>
                  </a:cubicBezTo>
                  <a:cubicBezTo>
                    <a:pt x="22724" y="42573"/>
                    <a:pt x="20475" y="46427"/>
                    <a:pt x="21072" y="50282"/>
                  </a:cubicBezTo>
                  <a:cubicBezTo>
                    <a:pt x="21287" y="51663"/>
                    <a:pt x="21922" y="53054"/>
                    <a:pt x="23107" y="53782"/>
                  </a:cubicBezTo>
                  <a:cubicBezTo>
                    <a:pt x="24470" y="54612"/>
                    <a:pt x="26206" y="54370"/>
                    <a:pt x="27765" y="54015"/>
                  </a:cubicBezTo>
                  <a:cubicBezTo>
                    <a:pt x="34652" y="52419"/>
                    <a:pt x="41092" y="48900"/>
                    <a:pt x="46151" y="43954"/>
                  </a:cubicBezTo>
                  <a:cubicBezTo>
                    <a:pt x="45217" y="45914"/>
                    <a:pt x="43864" y="47986"/>
                    <a:pt x="43743" y="50151"/>
                  </a:cubicBezTo>
                  <a:cubicBezTo>
                    <a:pt x="43621" y="52316"/>
                    <a:pt x="44527" y="54687"/>
                    <a:pt x="46459" y="55667"/>
                  </a:cubicBezTo>
                  <a:cubicBezTo>
                    <a:pt x="48148" y="56516"/>
                    <a:pt x="50313" y="56096"/>
                    <a:pt x="51742" y="54864"/>
                  </a:cubicBezTo>
                  <a:cubicBezTo>
                    <a:pt x="53169" y="53633"/>
                    <a:pt x="53898" y="51710"/>
                    <a:pt x="53934" y="49825"/>
                  </a:cubicBezTo>
                  <a:cubicBezTo>
                    <a:pt x="57136" y="53586"/>
                    <a:pt x="60346" y="57347"/>
                    <a:pt x="63548" y="61108"/>
                  </a:cubicBezTo>
                  <a:cubicBezTo>
                    <a:pt x="65797" y="63750"/>
                    <a:pt x="68102" y="66437"/>
                    <a:pt x="71023" y="68314"/>
                  </a:cubicBezTo>
                  <a:cubicBezTo>
                    <a:pt x="72582" y="69312"/>
                    <a:pt x="74356" y="70087"/>
                    <a:pt x="76213" y="70068"/>
                  </a:cubicBezTo>
                  <a:cubicBezTo>
                    <a:pt x="78061" y="70059"/>
                    <a:pt x="79983" y="69135"/>
                    <a:pt x="80814" y="67474"/>
                  </a:cubicBezTo>
                  <a:cubicBezTo>
                    <a:pt x="81533" y="66027"/>
                    <a:pt x="81327" y="64281"/>
                    <a:pt x="80898" y="62723"/>
                  </a:cubicBezTo>
                  <a:cubicBezTo>
                    <a:pt x="79564" y="57926"/>
                    <a:pt x="76260" y="53856"/>
                    <a:pt x="72377" y="50739"/>
                  </a:cubicBezTo>
                  <a:cubicBezTo>
                    <a:pt x="68494" y="47622"/>
                    <a:pt x="64005" y="45344"/>
                    <a:pt x="59563" y="43095"/>
                  </a:cubicBezTo>
                  <a:cubicBezTo>
                    <a:pt x="65097" y="43627"/>
                    <a:pt x="70566" y="44878"/>
                    <a:pt x="75783" y="46791"/>
                  </a:cubicBezTo>
                  <a:cubicBezTo>
                    <a:pt x="78882" y="47930"/>
                    <a:pt x="81925" y="49311"/>
                    <a:pt x="85164" y="49964"/>
                  </a:cubicBezTo>
                  <a:cubicBezTo>
                    <a:pt x="88402" y="50618"/>
                    <a:pt x="91958" y="50469"/>
                    <a:pt x="94758" y="48704"/>
                  </a:cubicBezTo>
                  <a:cubicBezTo>
                    <a:pt x="97558" y="46941"/>
                    <a:pt x="99285" y="43282"/>
                    <a:pt x="98118" y="40193"/>
                  </a:cubicBezTo>
                  <a:cubicBezTo>
                    <a:pt x="97054" y="37393"/>
                    <a:pt x="94095" y="35825"/>
                    <a:pt x="91277" y="34817"/>
                  </a:cubicBezTo>
                  <a:cubicBezTo>
                    <a:pt x="82979" y="31858"/>
                    <a:pt x="73730" y="31634"/>
                    <a:pt x="65293" y="34182"/>
                  </a:cubicBezTo>
                  <a:cubicBezTo>
                    <a:pt x="73796" y="32194"/>
                    <a:pt x="82205" y="29777"/>
                    <a:pt x="90474" y="26958"/>
                  </a:cubicBezTo>
                  <a:cubicBezTo>
                    <a:pt x="92154" y="26389"/>
                    <a:pt x="93946" y="25698"/>
                    <a:pt x="94907" y="24205"/>
                  </a:cubicBezTo>
                  <a:cubicBezTo>
                    <a:pt x="96634" y="21508"/>
                    <a:pt x="94506" y="17793"/>
                    <a:pt x="91659" y="16328"/>
                  </a:cubicBezTo>
                  <a:cubicBezTo>
                    <a:pt x="88607" y="14751"/>
                    <a:pt x="84902" y="14807"/>
                    <a:pt x="81617" y="15805"/>
                  </a:cubicBezTo>
                  <a:cubicBezTo>
                    <a:pt x="78331" y="16804"/>
                    <a:pt x="75373" y="18661"/>
                    <a:pt x="72545" y="20612"/>
                  </a:cubicBezTo>
                  <a:cubicBezTo>
                    <a:pt x="66954" y="24466"/>
                    <a:pt x="61942" y="29152"/>
                    <a:pt x="57005" y="3380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37"/>
            <p:cNvSpPr/>
            <p:nvPr/>
          </p:nvSpPr>
          <p:spPr>
            <a:xfrm flipH="1">
              <a:off x="143999" y="3762934"/>
              <a:ext cx="242565" cy="134502"/>
            </a:xfrm>
            <a:custGeom>
              <a:avLst/>
              <a:gdLst/>
              <a:ahLst/>
              <a:cxnLst/>
              <a:rect l="l" t="t" r="r" b="b"/>
              <a:pathLst>
                <a:path w="17055" h="9457" extrusionOk="0">
                  <a:moveTo>
                    <a:pt x="16965" y="7342"/>
                  </a:moveTo>
                  <a:cubicBezTo>
                    <a:pt x="16293" y="9517"/>
                    <a:pt x="11972" y="10114"/>
                    <a:pt x="7305" y="8667"/>
                  </a:cubicBezTo>
                  <a:cubicBezTo>
                    <a:pt x="2648" y="7221"/>
                    <a:pt x="-591" y="4290"/>
                    <a:pt x="91" y="2115"/>
                  </a:cubicBezTo>
                  <a:cubicBezTo>
                    <a:pt x="763" y="-60"/>
                    <a:pt x="5084" y="-657"/>
                    <a:pt x="9750" y="790"/>
                  </a:cubicBezTo>
                  <a:cubicBezTo>
                    <a:pt x="14417" y="2237"/>
                    <a:pt x="17646" y="5167"/>
                    <a:pt x="16965" y="73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37"/>
            <p:cNvSpPr/>
            <p:nvPr/>
          </p:nvSpPr>
          <p:spPr>
            <a:xfrm flipH="1">
              <a:off x="55045" y="3708208"/>
              <a:ext cx="97552" cy="81225"/>
            </a:xfrm>
            <a:custGeom>
              <a:avLst/>
              <a:gdLst/>
              <a:ahLst/>
              <a:cxnLst/>
              <a:rect l="l" t="t" r="r" b="b"/>
              <a:pathLst>
                <a:path w="6859" h="5711" extrusionOk="0">
                  <a:moveTo>
                    <a:pt x="0" y="5712"/>
                  </a:moveTo>
                  <a:cubicBezTo>
                    <a:pt x="1792" y="3304"/>
                    <a:pt x="4163" y="1325"/>
                    <a:pt x="6860" y="0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37"/>
            <p:cNvSpPr/>
            <p:nvPr/>
          </p:nvSpPr>
          <p:spPr>
            <a:xfrm flipH="1">
              <a:off x="394167" y="3699802"/>
              <a:ext cx="161809" cy="49281"/>
            </a:xfrm>
            <a:custGeom>
              <a:avLst/>
              <a:gdLst/>
              <a:ahLst/>
              <a:cxnLst/>
              <a:rect l="l" t="t" r="r" b="b"/>
              <a:pathLst>
                <a:path w="11377" h="3465" extrusionOk="0">
                  <a:moveTo>
                    <a:pt x="0" y="227"/>
                  </a:moveTo>
                  <a:cubicBezTo>
                    <a:pt x="4014" y="-548"/>
                    <a:pt x="8372" y="694"/>
                    <a:pt x="11377" y="3465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37"/>
            <p:cNvSpPr/>
            <p:nvPr/>
          </p:nvSpPr>
          <p:spPr>
            <a:xfrm flipH="1">
              <a:off x="249520" y="3624710"/>
              <a:ext cx="19883" cy="127946"/>
            </a:xfrm>
            <a:custGeom>
              <a:avLst/>
              <a:gdLst/>
              <a:ahLst/>
              <a:cxnLst/>
              <a:rect l="l" t="t" r="r" b="b"/>
              <a:pathLst>
                <a:path w="1398" h="8996" extrusionOk="0">
                  <a:moveTo>
                    <a:pt x="0" y="0"/>
                  </a:moveTo>
                  <a:cubicBezTo>
                    <a:pt x="1260" y="2800"/>
                    <a:pt x="1689" y="5964"/>
                    <a:pt x="1204" y="8997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37"/>
            <p:cNvSpPr/>
            <p:nvPr/>
          </p:nvSpPr>
          <p:spPr>
            <a:xfrm flipH="1">
              <a:off x="380228" y="3848907"/>
              <a:ext cx="191008" cy="97552"/>
            </a:xfrm>
            <a:custGeom>
              <a:avLst/>
              <a:gdLst/>
              <a:ahLst/>
              <a:cxnLst/>
              <a:rect l="l" t="t" r="r" b="b"/>
              <a:pathLst>
                <a:path w="13430" h="6859" extrusionOk="0">
                  <a:moveTo>
                    <a:pt x="13431" y="0"/>
                  </a:moveTo>
                  <a:cubicBezTo>
                    <a:pt x="8325" y="355"/>
                    <a:pt x="3920" y="3575"/>
                    <a:pt x="0" y="6860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37"/>
            <p:cNvSpPr/>
            <p:nvPr/>
          </p:nvSpPr>
          <p:spPr>
            <a:xfrm flipH="1">
              <a:off x="310319" y="3909962"/>
              <a:ext cx="23865" cy="126623"/>
            </a:xfrm>
            <a:custGeom>
              <a:avLst/>
              <a:gdLst/>
              <a:ahLst/>
              <a:cxnLst/>
              <a:rect l="l" t="t" r="r" b="b"/>
              <a:pathLst>
                <a:path w="1678" h="8903" extrusionOk="0">
                  <a:moveTo>
                    <a:pt x="1671" y="0"/>
                  </a:moveTo>
                  <a:cubicBezTo>
                    <a:pt x="1755" y="3043"/>
                    <a:pt x="1176" y="6095"/>
                    <a:pt x="0" y="8904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37"/>
            <p:cNvSpPr/>
            <p:nvPr/>
          </p:nvSpPr>
          <p:spPr>
            <a:xfrm flipH="1">
              <a:off x="129114" y="3944081"/>
              <a:ext cx="86800" cy="51500"/>
            </a:xfrm>
            <a:custGeom>
              <a:avLst/>
              <a:gdLst/>
              <a:ahLst/>
              <a:cxnLst/>
              <a:rect l="l" t="t" r="r" b="b"/>
              <a:pathLst>
                <a:path w="6103" h="3621" extrusionOk="0">
                  <a:moveTo>
                    <a:pt x="0" y="0"/>
                  </a:moveTo>
                  <a:cubicBezTo>
                    <a:pt x="2184" y="924"/>
                    <a:pt x="4246" y="2137"/>
                    <a:pt x="6104" y="362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3" name="Google Shape;453;p37"/>
          <p:cNvGrpSpPr/>
          <p:nvPr/>
        </p:nvGrpSpPr>
        <p:grpSpPr>
          <a:xfrm flipH="1">
            <a:off x="791805" y="3742440"/>
            <a:ext cx="1963781" cy="1192743"/>
            <a:chOff x="7783947" y="1443858"/>
            <a:chExt cx="1114139" cy="676618"/>
          </a:xfrm>
        </p:grpSpPr>
        <p:sp>
          <p:nvSpPr>
            <p:cNvPr id="454" name="Google Shape;454;p37"/>
            <p:cNvSpPr/>
            <p:nvPr/>
          </p:nvSpPr>
          <p:spPr>
            <a:xfrm flipH="1">
              <a:off x="8124153" y="1443858"/>
              <a:ext cx="514278" cy="381164"/>
            </a:xfrm>
            <a:custGeom>
              <a:avLst/>
              <a:gdLst/>
              <a:ahLst/>
              <a:cxnLst/>
              <a:rect l="l" t="t" r="r" b="b"/>
              <a:pathLst>
                <a:path w="184329" h="136618" extrusionOk="0">
                  <a:moveTo>
                    <a:pt x="184330" y="68309"/>
                  </a:moveTo>
                  <a:cubicBezTo>
                    <a:pt x="184330" y="106036"/>
                    <a:pt x="143066" y="136619"/>
                    <a:pt x="92165" y="136619"/>
                  </a:cubicBezTo>
                  <a:cubicBezTo>
                    <a:pt x="41264" y="136619"/>
                    <a:pt x="0" y="106036"/>
                    <a:pt x="0" y="68309"/>
                  </a:cubicBezTo>
                  <a:cubicBezTo>
                    <a:pt x="0" y="30583"/>
                    <a:pt x="41264" y="0"/>
                    <a:pt x="92165" y="0"/>
                  </a:cubicBezTo>
                  <a:cubicBezTo>
                    <a:pt x="143066" y="0"/>
                    <a:pt x="184330" y="30583"/>
                    <a:pt x="184330" y="683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flipH="1">
              <a:off x="7972123" y="1759205"/>
              <a:ext cx="487405" cy="361272"/>
            </a:xfrm>
            <a:custGeom>
              <a:avLst/>
              <a:gdLst/>
              <a:ahLst/>
              <a:cxnLst/>
              <a:rect l="l" t="t" r="r" b="b"/>
              <a:pathLst>
                <a:path w="174697" h="129488" extrusionOk="0">
                  <a:moveTo>
                    <a:pt x="174698" y="64744"/>
                  </a:moveTo>
                  <a:cubicBezTo>
                    <a:pt x="174698" y="100501"/>
                    <a:pt x="135591" y="129488"/>
                    <a:pt x="87349" y="129488"/>
                  </a:cubicBezTo>
                  <a:cubicBezTo>
                    <a:pt x="39107" y="129488"/>
                    <a:pt x="0" y="100501"/>
                    <a:pt x="0" y="64744"/>
                  </a:cubicBezTo>
                  <a:cubicBezTo>
                    <a:pt x="0" y="28987"/>
                    <a:pt x="39107" y="0"/>
                    <a:pt x="87349" y="0"/>
                  </a:cubicBezTo>
                  <a:cubicBezTo>
                    <a:pt x="135590" y="0"/>
                    <a:pt x="174698" y="28987"/>
                    <a:pt x="174698" y="647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37"/>
            <p:cNvSpPr/>
            <p:nvPr/>
          </p:nvSpPr>
          <p:spPr>
            <a:xfrm flipH="1">
              <a:off x="8410681" y="1652664"/>
              <a:ext cx="487405" cy="361272"/>
            </a:xfrm>
            <a:custGeom>
              <a:avLst/>
              <a:gdLst/>
              <a:ahLst/>
              <a:cxnLst/>
              <a:rect l="l" t="t" r="r" b="b"/>
              <a:pathLst>
                <a:path w="174697" h="129488" extrusionOk="0">
                  <a:moveTo>
                    <a:pt x="174698" y="64744"/>
                  </a:moveTo>
                  <a:cubicBezTo>
                    <a:pt x="174698" y="100501"/>
                    <a:pt x="135590" y="129488"/>
                    <a:pt x="87349" y="129488"/>
                  </a:cubicBezTo>
                  <a:cubicBezTo>
                    <a:pt x="39107" y="129488"/>
                    <a:pt x="0" y="100501"/>
                    <a:pt x="0" y="64744"/>
                  </a:cubicBezTo>
                  <a:cubicBezTo>
                    <a:pt x="0" y="28987"/>
                    <a:pt x="39107" y="0"/>
                    <a:pt x="87349" y="0"/>
                  </a:cubicBezTo>
                  <a:cubicBezTo>
                    <a:pt x="135590" y="0"/>
                    <a:pt x="174698" y="28987"/>
                    <a:pt x="174698" y="647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37"/>
            <p:cNvSpPr/>
            <p:nvPr/>
          </p:nvSpPr>
          <p:spPr>
            <a:xfrm flipH="1">
              <a:off x="7783947" y="1579492"/>
              <a:ext cx="491989" cy="364656"/>
            </a:xfrm>
            <a:custGeom>
              <a:avLst/>
              <a:gdLst/>
              <a:ahLst/>
              <a:cxnLst/>
              <a:rect l="l" t="t" r="r" b="b"/>
              <a:pathLst>
                <a:path w="176340" h="130701" extrusionOk="0">
                  <a:moveTo>
                    <a:pt x="176341" y="65351"/>
                  </a:moveTo>
                  <a:cubicBezTo>
                    <a:pt x="176341" y="101443"/>
                    <a:pt x="136865" y="130701"/>
                    <a:pt x="88170" y="130701"/>
                  </a:cubicBezTo>
                  <a:cubicBezTo>
                    <a:pt x="39475" y="130701"/>
                    <a:pt x="0" y="101443"/>
                    <a:pt x="0" y="65351"/>
                  </a:cubicBezTo>
                  <a:cubicBezTo>
                    <a:pt x="0" y="29258"/>
                    <a:pt x="39475" y="0"/>
                    <a:pt x="88170" y="0"/>
                  </a:cubicBezTo>
                  <a:cubicBezTo>
                    <a:pt x="136865" y="0"/>
                    <a:pt x="176341" y="29258"/>
                    <a:pt x="176341" y="65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37"/>
            <p:cNvSpPr/>
            <p:nvPr/>
          </p:nvSpPr>
          <p:spPr>
            <a:xfrm flipH="1">
              <a:off x="8113047" y="1647115"/>
              <a:ext cx="338407" cy="230136"/>
            </a:xfrm>
            <a:custGeom>
              <a:avLst/>
              <a:gdLst/>
              <a:ahLst/>
              <a:cxnLst/>
              <a:rect l="l" t="t" r="r" b="b"/>
              <a:pathLst>
                <a:path w="121293" h="82486" extrusionOk="0">
                  <a:moveTo>
                    <a:pt x="121294" y="41243"/>
                  </a:moveTo>
                  <a:cubicBezTo>
                    <a:pt x="121294" y="64021"/>
                    <a:pt x="94141" y="82486"/>
                    <a:pt x="60647" y="82486"/>
                  </a:cubicBezTo>
                  <a:cubicBezTo>
                    <a:pt x="27153" y="82486"/>
                    <a:pt x="0" y="64021"/>
                    <a:pt x="0" y="41243"/>
                  </a:cubicBezTo>
                  <a:cubicBezTo>
                    <a:pt x="0" y="18466"/>
                    <a:pt x="27153" y="0"/>
                    <a:pt x="60647" y="0"/>
                  </a:cubicBezTo>
                  <a:cubicBezTo>
                    <a:pt x="94141" y="0"/>
                    <a:pt x="121294" y="18466"/>
                    <a:pt x="121294" y="4124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37"/>
            <p:cNvSpPr/>
            <p:nvPr/>
          </p:nvSpPr>
          <p:spPr>
            <a:xfrm flipH="1">
              <a:off x="8291308" y="1731957"/>
              <a:ext cx="21982" cy="53378"/>
            </a:xfrm>
            <a:custGeom>
              <a:avLst/>
              <a:gdLst/>
              <a:ahLst/>
              <a:cxnLst/>
              <a:rect l="l" t="t" r="r" b="b"/>
              <a:pathLst>
                <a:path w="7879" h="19132" extrusionOk="0">
                  <a:moveTo>
                    <a:pt x="0" y="0"/>
                  </a:moveTo>
                  <a:cubicBezTo>
                    <a:pt x="6580" y="3472"/>
                    <a:pt x="9707" y="12301"/>
                    <a:pt x="6776" y="1913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flipH="1">
              <a:off x="8217523" y="1706846"/>
              <a:ext cx="40145" cy="65096"/>
            </a:xfrm>
            <a:custGeom>
              <a:avLst/>
              <a:gdLst/>
              <a:ahLst/>
              <a:cxnLst/>
              <a:rect l="l" t="t" r="r" b="b"/>
              <a:pathLst>
                <a:path w="14389" h="23332" extrusionOk="0">
                  <a:moveTo>
                    <a:pt x="3731" y="0"/>
                  </a:moveTo>
                  <a:cubicBezTo>
                    <a:pt x="-5780" y="8596"/>
                    <a:pt x="4776" y="21485"/>
                    <a:pt x="14389" y="2333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37"/>
            <p:cNvSpPr/>
            <p:nvPr/>
          </p:nvSpPr>
          <p:spPr>
            <a:xfrm flipH="1">
              <a:off x="8255869" y="1735893"/>
              <a:ext cx="40620" cy="17867"/>
            </a:xfrm>
            <a:custGeom>
              <a:avLst/>
              <a:gdLst/>
              <a:ahLst/>
              <a:cxnLst/>
              <a:rect l="l" t="t" r="r" b="b"/>
              <a:pathLst>
                <a:path w="14559" h="6404" extrusionOk="0">
                  <a:moveTo>
                    <a:pt x="0" y="5124"/>
                  </a:moveTo>
                  <a:cubicBezTo>
                    <a:pt x="0" y="5124"/>
                    <a:pt x="8894" y="10248"/>
                    <a:pt x="14560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37"/>
            <p:cNvSpPr/>
            <p:nvPr/>
          </p:nvSpPr>
          <p:spPr>
            <a:xfrm flipH="1">
              <a:off x="8339378" y="1739669"/>
              <a:ext cx="28589" cy="28589"/>
            </a:xfrm>
            <a:custGeom>
              <a:avLst/>
              <a:gdLst/>
              <a:ahLst/>
              <a:cxnLst/>
              <a:rect l="l" t="t" r="r" b="b"/>
              <a:pathLst>
                <a:path w="10247" h="10247" extrusionOk="0">
                  <a:moveTo>
                    <a:pt x="10248" y="5124"/>
                  </a:moveTo>
                  <a:cubicBezTo>
                    <a:pt x="10248" y="7954"/>
                    <a:pt x="7954" y="10248"/>
                    <a:pt x="5124" y="10248"/>
                  </a:cubicBezTo>
                  <a:cubicBezTo>
                    <a:pt x="2294" y="10248"/>
                    <a:pt x="0" y="7954"/>
                    <a:pt x="0" y="5124"/>
                  </a:cubicBezTo>
                  <a:cubicBezTo>
                    <a:pt x="0" y="2294"/>
                    <a:pt x="2294" y="0"/>
                    <a:pt x="5124" y="0"/>
                  </a:cubicBezTo>
                  <a:cubicBezTo>
                    <a:pt x="7954" y="0"/>
                    <a:pt x="10248" y="2294"/>
                    <a:pt x="10248" y="51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37"/>
            <p:cNvSpPr/>
            <p:nvPr/>
          </p:nvSpPr>
          <p:spPr>
            <a:xfrm flipH="1">
              <a:off x="8195690" y="1708072"/>
              <a:ext cx="28589" cy="28589"/>
            </a:xfrm>
            <a:custGeom>
              <a:avLst/>
              <a:gdLst/>
              <a:ahLst/>
              <a:cxnLst/>
              <a:rect l="l" t="t" r="r" b="b"/>
              <a:pathLst>
                <a:path w="10247" h="10247" extrusionOk="0">
                  <a:moveTo>
                    <a:pt x="10248" y="5124"/>
                  </a:moveTo>
                  <a:cubicBezTo>
                    <a:pt x="10248" y="7954"/>
                    <a:pt x="7954" y="10248"/>
                    <a:pt x="5124" y="10248"/>
                  </a:cubicBezTo>
                  <a:cubicBezTo>
                    <a:pt x="2294" y="10248"/>
                    <a:pt x="0" y="7954"/>
                    <a:pt x="0" y="5124"/>
                  </a:cubicBezTo>
                  <a:cubicBezTo>
                    <a:pt x="0" y="2294"/>
                    <a:pt x="2294" y="0"/>
                    <a:pt x="5124" y="0"/>
                  </a:cubicBezTo>
                  <a:cubicBezTo>
                    <a:pt x="7954" y="0"/>
                    <a:pt x="10248" y="2294"/>
                    <a:pt x="10248" y="51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37"/>
            <p:cNvSpPr/>
            <p:nvPr/>
          </p:nvSpPr>
          <p:spPr>
            <a:xfrm flipH="1">
              <a:off x="8313817" y="1778794"/>
              <a:ext cx="87232" cy="49631"/>
            </a:xfrm>
            <a:custGeom>
              <a:avLst/>
              <a:gdLst/>
              <a:ahLst/>
              <a:cxnLst/>
              <a:rect l="l" t="t" r="r" b="b"/>
              <a:pathLst>
                <a:path w="31266" h="17789" extrusionOk="0">
                  <a:moveTo>
                    <a:pt x="31266" y="8894"/>
                  </a:moveTo>
                  <a:cubicBezTo>
                    <a:pt x="31266" y="13804"/>
                    <a:pt x="24266" y="17789"/>
                    <a:pt x="15633" y="17789"/>
                  </a:cubicBezTo>
                  <a:cubicBezTo>
                    <a:pt x="7000" y="17789"/>
                    <a:pt x="0" y="13804"/>
                    <a:pt x="0" y="8894"/>
                  </a:cubicBezTo>
                  <a:cubicBezTo>
                    <a:pt x="0" y="3985"/>
                    <a:pt x="7000" y="0"/>
                    <a:pt x="15633" y="0"/>
                  </a:cubicBezTo>
                  <a:cubicBezTo>
                    <a:pt x="24266" y="0"/>
                    <a:pt x="31266" y="3985"/>
                    <a:pt x="31266" y="88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flipH="1">
              <a:off x="8140801" y="1703983"/>
              <a:ext cx="51107" cy="86370"/>
            </a:xfrm>
            <a:custGeom>
              <a:avLst/>
              <a:gdLst/>
              <a:ahLst/>
              <a:cxnLst/>
              <a:rect l="l" t="t" r="r" b="b"/>
              <a:pathLst>
                <a:path w="18318" h="30957" extrusionOk="0">
                  <a:moveTo>
                    <a:pt x="11810" y="74"/>
                  </a:moveTo>
                  <a:cubicBezTo>
                    <a:pt x="16654" y="905"/>
                    <a:pt x="19388" y="8484"/>
                    <a:pt x="17923" y="16986"/>
                  </a:cubicBezTo>
                  <a:cubicBezTo>
                    <a:pt x="16458" y="25498"/>
                    <a:pt x="11343" y="31714"/>
                    <a:pt x="6509" y="30883"/>
                  </a:cubicBezTo>
                  <a:cubicBezTo>
                    <a:pt x="1665" y="30053"/>
                    <a:pt x="-1070" y="22474"/>
                    <a:pt x="395" y="13972"/>
                  </a:cubicBezTo>
                  <a:cubicBezTo>
                    <a:pt x="1861" y="5460"/>
                    <a:pt x="6975" y="-756"/>
                    <a:pt x="11810" y="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37"/>
            <p:cNvSpPr/>
            <p:nvPr/>
          </p:nvSpPr>
          <p:spPr>
            <a:xfrm flipH="1">
              <a:off x="8004652" y="1643211"/>
              <a:ext cx="118932" cy="112331"/>
            </a:xfrm>
            <a:custGeom>
              <a:avLst/>
              <a:gdLst/>
              <a:ahLst/>
              <a:cxnLst/>
              <a:rect l="l" t="t" r="r" b="b"/>
              <a:pathLst>
                <a:path w="42628" h="40262" extrusionOk="0">
                  <a:moveTo>
                    <a:pt x="42628" y="9921"/>
                  </a:moveTo>
                  <a:cubicBezTo>
                    <a:pt x="33137" y="10042"/>
                    <a:pt x="23328" y="11657"/>
                    <a:pt x="15450" y="16958"/>
                  </a:cubicBezTo>
                  <a:cubicBezTo>
                    <a:pt x="7676" y="22204"/>
                    <a:pt x="2375" y="30948"/>
                    <a:pt x="1320" y="40263"/>
                  </a:cubicBezTo>
                  <a:cubicBezTo>
                    <a:pt x="-855" y="32852"/>
                    <a:pt x="-220" y="25479"/>
                    <a:pt x="2328" y="18190"/>
                  </a:cubicBezTo>
                  <a:cubicBezTo>
                    <a:pt x="4876" y="10901"/>
                    <a:pt x="9766" y="4442"/>
                    <a:pt x="16094" y="0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37"/>
            <p:cNvSpPr/>
            <p:nvPr/>
          </p:nvSpPr>
          <p:spPr>
            <a:xfrm flipH="1">
              <a:off x="8434973" y="1740487"/>
              <a:ext cx="158656" cy="64279"/>
            </a:xfrm>
            <a:custGeom>
              <a:avLst/>
              <a:gdLst/>
              <a:ahLst/>
              <a:cxnLst/>
              <a:rect l="l" t="t" r="r" b="b"/>
              <a:pathLst>
                <a:path w="56866" h="23039" extrusionOk="0">
                  <a:moveTo>
                    <a:pt x="0" y="17496"/>
                  </a:moveTo>
                  <a:cubicBezTo>
                    <a:pt x="18265" y="9665"/>
                    <a:pt x="40459" y="11831"/>
                    <a:pt x="56867" y="23040"/>
                  </a:cubicBezTo>
                  <a:cubicBezTo>
                    <a:pt x="47170" y="7341"/>
                    <a:pt x="27075" y="-2412"/>
                    <a:pt x="8857" y="519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354;p37">
            <a:extLst>
              <a:ext uri="{FF2B5EF4-FFF2-40B4-BE49-F238E27FC236}">
                <a16:creationId xmlns:a16="http://schemas.microsoft.com/office/drawing/2014/main" id="{C143F830-A5B6-3003-123D-92EA5B327624}"/>
              </a:ext>
            </a:extLst>
          </p:cNvPr>
          <p:cNvSpPr txBox="1">
            <a:spLocks/>
          </p:cNvSpPr>
          <p:nvPr/>
        </p:nvSpPr>
        <p:spPr>
          <a:xfrm>
            <a:off x="966140" y="1511600"/>
            <a:ext cx="5755830" cy="26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ExtraBold"/>
              <a:buNone/>
              <a:defRPr sz="4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dirty="0">
                <a:solidFill>
                  <a:schemeClr val="accent4">
                    <a:lumMod val="10000"/>
                  </a:schemeClr>
                </a:solidFill>
              </a:rPr>
              <a:t>“</a:t>
            </a:r>
            <a:r>
              <a:rPr lang="en-US" b="1" dirty="0">
                <a:solidFill>
                  <a:schemeClr val="accent4">
                    <a:lumMod val="10000"/>
                  </a:schemeClr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IQ Test</a:t>
            </a:r>
            <a:r>
              <a:rPr lang="en-US" dirty="0">
                <a:solidFill>
                  <a:schemeClr val="accent4">
                    <a:lumMod val="10000"/>
                  </a:schemeClr>
                </a:solidFill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2" name="Google Shape;1232;p5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7507" b="27507"/>
          <a:stretch/>
        </p:blipFill>
        <p:spPr>
          <a:xfrm>
            <a:off x="-9638" y="-38479"/>
            <a:ext cx="9150598" cy="5181979"/>
          </a:xfrm>
          <a:prstGeom prst="rect">
            <a:avLst/>
          </a:prstGeom>
        </p:spPr>
      </p:pic>
      <p:sp>
        <p:nvSpPr>
          <p:cNvPr id="1233" name="Google Shape;1233;p51"/>
          <p:cNvSpPr txBox="1">
            <a:spLocks noGrp="1"/>
          </p:cNvSpPr>
          <p:nvPr>
            <p:ph type="title"/>
          </p:nvPr>
        </p:nvSpPr>
        <p:spPr>
          <a:xfrm>
            <a:off x="2873005" y="125613"/>
            <a:ext cx="3734497" cy="613417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DFD DIAGRAM</a:t>
            </a:r>
          </a:p>
        </p:txBody>
      </p:sp>
      <p:grpSp>
        <p:nvGrpSpPr>
          <p:cNvPr id="1234" name="Google Shape;1234;p51"/>
          <p:cNvGrpSpPr/>
          <p:nvPr/>
        </p:nvGrpSpPr>
        <p:grpSpPr>
          <a:xfrm>
            <a:off x="8214437" y="3619558"/>
            <a:ext cx="753409" cy="837297"/>
            <a:chOff x="5587025" y="867005"/>
            <a:chExt cx="1175364" cy="1306439"/>
          </a:xfrm>
        </p:grpSpPr>
        <p:sp>
          <p:nvSpPr>
            <p:cNvPr id="1235" name="Google Shape;1235;p51"/>
            <p:cNvSpPr/>
            <p:nvPr/>
          </p:nvSpPr>
          <p:spPr>
            <a:xfrm>
              <a:off x="6543645" y="1089090"/>
              <a:ext cx="218745" cy="218923"/>
            </a:xfrm>
            <a:custGeom>
              <a:avLst/>
              <a:gdLst/>
              <a:ahLst/>
              <a:cxnLst/>
              <a:rect l="l" t="t" r="r" b="b"/>
              <a:pathLst>
                <a:path w="11031" h="11040" extrusionOk="0">
                  <a:moveTo>
                    <a:pt x="5516" y="0"/>
                  </a:moveTo>
                  <a:lnTo>
                    <a:pt x="7467" y="3574"/>
                  </a:lnTo>
                  <a:lnTo>
                    <a:pt x="11032" y="5525"/>
                  </a:lnTo>
                  <a:lnTo>
                    <a:pt x="7467" y="7476"/>
                  </a:lnTo>
                  <a:lnTo>
                    <a:pt x="5516" y="11041"/>
                  </a:lnTo>
                  <a:lnTo>
                    <a:pt x="3565" y="7476"/>
                  </a:lnTo>
                  <a:lnTo>
                    <a:pt x="0" y="5525"/>
                  </a:lnTo>
                  <a:lnTo>
                    <a:pt x="3565" y="3574"/>
                  </a:lnTo>
                  <a:lnTo>
                    <a:pt x="55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51"/>
            <p:cNvSpPr/>
            <p:nvPr/>
          </p:nvSpPr>
          <p:spPr>
            <a:xfrm>
              <a:off x="5587025" y="896431"/>
              <a:ext cx="837461" cy="1277012"/>
            </a:xfrm>
            <a:custGeom>
              <a:avLst/>
              <a:gdLst/>
              <a:ahLst/>
              <a:cxnLst/>
              <a:rect l="l" t="t" r="r" b="b"/>
              <a:pathLst>
                <a:path w="42232" h="64398" extrusionOk="0">
                  <a:moveTo>
                    <a:pt x="1969" y="64399"/>
                  </a:moveTo>
                  <a:lnTo>
                    <a:pt x="16744" y="24966"/>
                  </a:lnTo>
                  <a:lnTo>
                    <a:pt x="0" y="21364"/>
                  </a:lnTo>
                  <a:lnTo>
                    <a:pt x="19011" y="20654"/>
                  </a:lnTo>
                  <a:lnTo>
                    <a:pt x="33291" y="0"/>
                  </a:lnTo>
                  <a:lnTo>
                    <a:pt x="27290" y="21028"/>
                  </a:lnTo>
                  <a:lnTo>
                    <a:pt x="42233" y="23706"/>
                  </a:lnTo>
                  <a:lnTo>
                    <a:pt x="25750" y="25461"/>
                  </a:lnTo>
                  <a:lnTo>
                    <a:pt x="1969" y="6439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51"/>
            <p:cNvSpPr/>
            <p:nvPr/>
          </p:nvSpPr>
          <p:spPr>
            <a:xfrm>
              <a:off x="5805781" y="867005"/>
              <a:ext cx="55504" cy="55504"/>
            </a:xfrm>
            <a:custGeom>
              <a:avLst/>
              <a:gdLst/>
              <a:ahLst/>
              <a:cxnLst/>
              <a:rect l="l" t="t" r="r" b="b"/>
              <a:pathLst>
                <a:path w="2799" h="2799" extrusionOk="0">
                  <a:moveTo>
                    <a:pt x="2800" y="1400"/>
                  </a:moveTo>
                  <a:cubicBezTo>
                    <a:pt x="2800" y="2173"/>
                    <a:pt x="2173" y="2800"/>
                    <a:pt x="1400" y="2800"/>
                  </a:cubicBezTo>
                  <a:cubicBezTo>
                    <a:pt x="627" y="2800"/>
                    <a:pt x="0" y="2173"/>
                    <a:pt x="0" y="1400"/>
                  </a:cubicBezTo>
                  <a:cubicBezTo>
                    <a:pt x="0" y="627"/>
                    <a:pt x="627" y="0"/>
                    <a:pt x="1400" y="0"/>
                  </a:cubicBezTo>
                  <a:cubicBezTo>
                    <a:pt x="2173" y="0"/>
                    <a:pt x="2800" y="627"/>
                    <a:pt x="2800" y="140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8" name="Google Shape;1238;p51"/>
          <p:cNvGrpSpPr/>
          <p:nvPr/>
        </p:nvGrpSpPr>
        <p:grpSpPr>
          <a:xfrm flipH="1">
            <a:off x="7624734" y="3293005"/>
            <a:ext cx="1716217" cy="1718966"/>
            <a:chOff x="6737252" y="5625030"/>
            <a:chExt cx="364385" cy="364961"/>
          </a:xfrm>
        </p:grpSpPr>
        <p:sp>
          <p:nvSpPr>
            <p:cNvPr id="1239" name="Google Shape;1239;p51"/>
            <p:cNvSpPr/>
            <p:nvPr/>
          </p:nvSpPr>
          <p:spPr>
            <a:xfrm>
              <a:off x="6737252" y="5625030"/>
              <a:ext cx="364385" cy="364961"/>
            </a:xfrm>
            <a:custGeom>
              <a:avLst/>
              <a:gdLst/>
              <a:ahLst/>
              <a:cxnLst/>
              <a:rect l="l" t="t" r="r" b="b"/>
              <a:pathLst>
                <a:path w="364385" h="364961" extrusionOk="0">
                  <a:moveTo>
                    <a:pt x="364367" y="116109"/>
                  </a:moveTo>
                  <a:cubicBezTo>
                    <a:pt x="365300" y="75874"/>
                    <a:pt x="330814" y="44953"/>
                    <a:pt x="292044" y="42461"/>
                  </a:cubicBezTo>
                  <a:cubicBezTo>
                    <a:pt x="283000" y="41883"/>
                    <a:pt x="274012" y="42937"/>
                    <a:pt x="265043" y="43787"/>
                  </a:cubicBezTo>
                  <a:cubicBezTo>
                    <a:pt x="256774" y="44570"/>
                    <a:pt x="248542" y="45728"/>
                    <a:pt x="240357" y="47137"/>
                  </a:cubicBezTo>
                  <a:cubicBezTo>
                    <a:pt x="238761" y="47408"/>
                    <a:pt x="237165" y="47772"/>
                    <a:pt x="235532" y="47660"/>
                  </a:cubicBezTo>
                  <a:cubicBezTo>
                    <a:pt x="225022" y="46951"/>
                    <a:pt x="214831" y="44813"/>
                    <a:pt x="205246" y="40399"/>
                  </a:cubicBezTo>
                  <a:cubicBezTo>
                    <a:pt x="173336" y="25727"/>
                    <a:pt x="145495" y="-4456"/>
                    <a:pt x="107443" y="555"/>
                  </a:cubicBezTo>
                  <a:cubicBezTo>
                    <a:pt x="83765" y="3673"/>
                    <a:pt x="62654" y="17523"/>
                    <a:pt x="49765" y="37533"/>
                  </a:cubicBezTo>
                  <a:cubicBezTo>
                    <a:pt x="34720" y="60885"/>
                    <a:pt x="34645" y="85095"/>
                    <a:pt x="40506" y="111368"/>
                  </a:cubicBezTo>
                  <a:cubicBezTo>
                    <a:pt x="45565" y="134019"/>
                    <a:pt x="41953" y="148980"/>
                    <a:pt x="26805" y="166032"/>
                  </a:cubicBezTo>
                  <a:cubicBezTo>
                    <a:pt x="13029" y="181553"/>
                    <a:pt x="28" y="198689"/>
                    <a:pt x="0" y="220360"/>
                  </a:cubicBezTo>
                  <a:cubicBezTo>
                    <a:pt x="-19" y="238607"/>
                    <a:pt x="8727" y="256293"/>
                    <a:pt x="23772" y="266765"/>
                  </a:cubicBezTo>
                  <a:cubicBezTo>
                    <a:pt x="42867" y="280055"/>
                    <a:pt x="65286" y="277423"/>
                    <a:pt x="85454" y="287092"/>
                  </a:cubicBezTo>
                  <a:cubicBezTo>
                    <a:pt x="105026" y="296472"/>
                    <a:pt x="115134" y="317948"/>
                    <a:pt x="131150" y="331798"/>
                  </a:cubicBezTo>
                  <a:cubicBezTo>
                    <a:pt x="170526" y="365836"/>
                    <a:pt x="245443" y="382384"/>
                    <a:pt x="283999" y="338275"/>
                  </a:cubicBezTo>
                  <a:cubicBezTo>
                    <a:pt x="300546" y="319348"/>
                    <a:pt x="307537" y="292216"/>
                    <a:pt x="300546" y="268090"/>
                  </a:cubicBezTo>
                  <a:cubicBezTo>
                    <a:pt x="298428" y="260782"/>
                    <a:pt x="296654" y="253409"/>
                    <a:pt x="295301" y="245914"/>
                  </a:cubicBezTo>
                  <a:cubicBezTo>
                    <a:pt x="292137" y="228424"/>
                    <a:pt x="309226" y="207770"/>
                    <a:pt x="321350" y="196859"/>
                  </a:cubicBezTo>
                  <a:cubicBezTo>
                    <a:pt x="326474" y="192240"/>
                    <a:pt x="331383" y="187386"/>
                    <a:pt x="336022" y="182290"/>
                  </a:cubicBezTo>
                  <a:cubicBezTo>
                    <a:pt x="350778" y="166079"/>
                    <a:pt x="360605" y="148141"/>
                    <a:pt x="363508" y="127029"/>
                  </a:cubicBezTo>
                  <a:cubicBezTo>
                    <a:pt x="363993" y="123482"/>
                    <a:pt x="364282" y="119852"/>
                    <a:pt x="364376" y="116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51"/>
            <p:cNvSpPr/>
            <p:nvPr/>
          </p:nvSpPr>
          <p:spPr>
            <a:xfrm>
              <a:off x="6821013" y="5704425"/>
              <a:ext cx="179460" cy="192857"/>
            </a:xfrm>
            <a:custGeom>
              <a:avLst/>
              <a:gdLst/>
              <a:ahLst/>
              <a:cxnLst/>
              <a:rect l="l" t="t" r="r" b="b"/>
              <a:pathLst>
                <a:path w="179460" h="192857" extrusionOk="0">
                  <a:moveTo>
                    <a:pt x="3551" y="73766"/>
                  </a:moveTo>
                  <a:cubicBezTo>
                    <a:pt x="5865" y="64946"/>
                    <a:pt x="9281" y="56369"/>
                    <a:pt x="13742" y="48315"/>
                  </a:cubicBezTo>
                  <a:cubicBezTo>
                    <a:pt x="25399" y="27278"/>
                    <a:pt x="45475" y="10338"/>
                    <a:pt x="68621" y="3516"/>
                  </a:cubicBezTo>
                  <a:cubicBezTo>
                    <a:pt x="114914" y="-10120"/>
                    <a:pt x="161449" y="17245"/>
                    <a:pt x="175215" y="62464"/>
                  </a:cubicBezTo>
                  <a:cubicBezTo>
                    <a:pt x="187974" y="104360"/>
                    <a:pt x="171211" y="152128"/>
                    <a:pt x="135204" y="176898"/>
                  </a:cubicBezTo>
                  <a:cubicBezTo>
                    <a:pt x="116127" y="190020"/>
                    <a:pt x="94987" y="195462"/>
                    <a:pt x="72000" y="191681"/>
                  </a:cubicBezTo>
                  <a:cubicBezTo>
                    <a:pt x="49096" y="187911"/>
                    <a:pt x="30888" y="176133"/>
                    <a:pt x="17485" y="157270"/>
                  </a:cubicBezTo>
                  <a:cubicBezTo>
                    <a:pt x="97" y="132808"/>
                    <a:pt x="-3851" y="102018"/>
                    <a:pt x="3551" y="737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41" name="Google Shape;1241;p51"/>
            <p:cNvGrpSpPr/>
            <p:nvPr/>
          </p:nvGrpSpPr>
          <p:grpSpPr>
            <a:xfrm>
              <a:off x="6840846" y="5754994"/>
              <a:ext cx="131130" cy="79859"/>
              <a:chOff x="6840846" y="5754994"/>
              <a:chExt cx="131130" cy="79859"/>
            </a:xfrm>
          </p:grpSpPr>
          <p:grpSp>
            <p:nvGrpSpPr>
              <p:cNvPr id="1242" name="Google Shape;1242;p51"/>
              <p:cNvGrpSpPr/>
              <p:nvPr/>
            </p:nvGrpSpPr>
            <p:grpSpPr>
              <a:xfrm>
                <a:off x="6868048" y="5778546"/>
                <a:ext cx="67016" cy="56307"/>
                <a:chOff x="6868048" y="5778546"/>
                <a:chExt cx="67016" cy="56307"/>
              </a:xfrm>
            </p:grpSpPr>
            <p:sp>
              <p:nvSpPr>
                <p:cNvPr id="1243" name="Google Shape;1243;p51"/>
                <p:cNvSpPr/>
                <p:nvPr/>
              </p:nvSpPr>
              <p:spPr>
                <a:xfrm>
                  <a:off x="6872763" y="5805061"/>
                  <a:ext cx="36097" cy="29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97" h="29792" extrusionOk="0">
                      <a:moveTo>
                        <a:pt x="36098" y="12357"/>
                      </a:moveTo>
                      <a:cubicBezTo>
                        <a:pt x="32187" y="18116"/>
                        <a:pt x="28053" y="24079"/>
                        <a:pt x="21977" y="27477"/>
                      </a:cubicBezTo>
                      <a:cubicBezTo>
                        <a:pt x="15901" y="30874"/>
                        <a:pt x="7277" y="30809"/>
                        <a:pt x="2853" y="25433"/>
                      </a:cubicBezTo>
                      <a:cubicBezTo>
                        <a:pt x="-49" y="21905"/>
                        <a:pt x="-535" y="16865"/>
                        <a:pt x="492" y="12413"/>
                      </a:cubicBezTo>
                      <a:cubicBezTo>
                        <a:pt x="1519" y="7961"/>
                        <a:pt x="3861" y="3938"/>
                        <a:pt x="6176" y="0"/>
                      </a:cubicBezTo>
                      <a:cubicBezTo>
                        <a:pt x="15369" y="3705"/>
                        <a:pt x="26895" y="8661"/>
                        <a:pt x="36089" y="12357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4" name="Google Shape;1244;p51"/>
                <p:cNvSpPr/>
                <p:nvPr/>
              </p:nvSpPr>
              <p:spPr>
                <a:xfrm>
                  <a:off x="6868048" y="5778546"/>
                  <a:ext cx="67016" cy="470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16" h="47015" extrusionOk="0">
                      <a:moveTo>
                        <a:pt x="24882" y="45676"/>
                      </a:moveTo>
                      <a:cubicBezTo>
                        <a:pt x="39534" y="49998"/>
                        <a:pt x="59927" y="43744"/>
                        <a:pt x="65742" y="28578"/>
                      </a:cubicBezTo>
                      <a:cubicBezTo>
                        <a:pt x="68085" y="22465"/>
                        <a:pt x="67721" y="13813"/>
                        <a:pt x="60161" y="11787"/>
                      </a:cubicBezTo>
                      <a:cubicBezTo>
                        <a:pt x="51070" y="9361"/>
                        <a:pt x="40571" y="18573"/>
                        <a:pt x="32423" y="12917"/>
                      </a:cubicBezTo>
                      <a:cubicBezTo>
                        <a:pt x="28055" y="9883"/>
                        <a:pt x="25638" y="4750"/>
                        <a:pt x="21297" y="1670"/>
                      </a:cubicBezTo>
                      <a:cubicBezTo>
                        <a:pt x="15035" y="-2791"/>
                        <a:pt x="7064" y="2510"/>
                        <a:pt x="3415" y="7877"/>
                      </a:cubicBezTo>
                      <a:cubicBezTo>
                        <a:pt x="-365" y="13449"/>
                        <a:pt x="-1195" y="20832"/>
                        <a:pt x="1875" y="26907"/>
                      </a:cubicBezTo>
                      <a:cubicBezTo>
                        <a:pt x="5720" y="34514"/>
                        <a:pt x="13299" y="40665"/>
                        <a:pt x="20943" y="44183"/>
                      </a:cubicBezTo>
                      <a:cubicBezTo>
                        <a:pt x="22296" y="44809"/>
                        <a:pt x="23612" y="45303"/>
                        <a:pt x="24863" y="4567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245" name="Google Shape;1245;p51"/>
                <p:cNvGrpSpPr/>
                <p:nvPr/>
              </p:nvGrpSpPr>
              <p:grpSpPr>
                <a:xfrm>
                  <a:off x="6876517" y="5786049"/>
                  <a:ext cx="46006" cy="27216"/>
                  <a:chOff x="6876517" y="5786049"/>
                  <a:chExt cx="46006" cy="27216"/>
                </a:xfrm>
              </p:grpSpPr>
              <p:sp>
                <p:nvSpPr>
                  <p:cNvPr id="1246" name="Google Shape;1246;p51"/>
                  <p:cNvSpPr/>
                  <p:nvPr/>
                </p:nvSpPr>
                <p:spPr>
                  <a:xfrm>
                    <a:off x="6876517" y="5786049"/>
                    <a:ext cx="12296" cy="137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96" h="13751" extrusionOk="0">
                        <a:moveTo>
                          <a:pt x="714" y="13617"/>
                        </a:moveTo>
                        <a:cubicBezTo>
                          <a:pt x="938" y="13729"/>
                          <a:pt x="1199" y="13776"/>
                          <a:pt x="1461" y="13739"/>
                        </a:cubicBezTo>
                        <a:cubicBezTo>
                          <a:pt x="7163" y="12908"/>
                          <a:pt x="12128" y="7215"/>
                          <a:pt x="12296" y="1317"/>
                        </a:cubicBezTo>
                        <a:cubicBezTo>
                          <a:pt x="12315" y="607"/>
                          <a:pt x="11764" y="19"/>
                          <a:pt x="11046" y="0"/>
                        </a:cubicBezTo>
                        <a:cubicBezTo>
                          <a:pt x="10336" y="-18"/>
                          <a:pt x="9748" y="542"/>
                          <a:pt x="9730" y="1251"/>
                        </a:cubicBezTo>
                        <a:cubicBezTo>
                          <a:pt x="9599" y="5908"/>
                          <a:pt x="5567" y="10556"/>
                          <a:pt x="1096" y="11210"/>
                        </a:cubicBezTo>
                        <a:cubicBezTo>
                          <a:pt x="396" y="11312"/>
                          <a:pt x="-89" y="11965"/>
                          <a:pt x="14" y="12665"/>
                        </a:cubicBezTo>
                        <a:cubicBezTo>
                          <a:pt x="79" y="13104"/>
                          <a:pt x="350" y="13450"/>
                          <a:pt x="714" y="1363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7" name="Google Shape;1247;p51"/>
                  <p:cNvSpPr/>
                  <p:nvPr/>
                </p:nvSpPr>
                <p:spPr>
                  <a:xfrm>
                    <a:off x="6883151" y="5793546"/>
                    <a:ext cx="33687" cy="162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87" h="16235" extrusionOk="0">
                        <a:moveTo>
                          <a:pt x="11617" y="14109"/>
                        </a:moveTo>
                        <a:cubicBezTo>
                          <a:pt x="12784" y="14679"/>
                          <a:pt x="13913" y="15136"/>
                          <a:pt x="14959" y="15444"/>
                        </a:cubicBezTo>
                        <a:cubicBezTo>
                          <a:pt x="21417" y="17357"/>
                          <a:pt x="28613" y="15734"/>
                          <a:pt x="33289" y="11291"/>
                        </a:cubicBezTo>
                        <a:cubicBezTo>
                          <a:pt x="33802" y="10805"/>
                          <a:pt x="33821" y="9994"/>
                          <a:pt x="33335" y="9480"/>
                        </a:cubicBezTo>
                        <a:cubicBezTo>
                          <a:pt x="32850" y="8967"/>
                          <a:pt x="32038" y="8948"/>
                          <a:pt x="31525" y="9434"/>
                        </a:cubicBezTo>
                        <a:cubicBezTo>
                          <a:pt x="27502" y="13251"/>
                          <a:pt x="21296" y="14642"/>
                          <a:pt x="15696" y="12990"/>
                        </a:cubicBezTo>
                        <a:cubicBezTo>
                          <a:pt x="10124" y="11338"/>
                          <a:pt x="3320" y="5896"/>
                          <a:pt x="2546" y="1080"/>
                        </a:cubicBezTo>
                        <a:cubicBezTo>
                          <a:pt x="2434" y="380"/>
                          <a:pt x="1780" y="-95"/>
                          <a:pt x="1080" y="16"/>
                        </a:cubicBezTo>
                        <a:cubicBezTo>
                          <a:pt x="380" y="128"/>
                          <a:pt x="-96" y="791"/>
                          <a:pt x="16" y="1482"/>
                        </a:cubicBezTo>
                        <a:cubicBezTo>
                          <a:pt x="875" y="6792"/>
                          <a:pt x="6531" y="11608"/>
                          <a:pt x="11627" y="14109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8" name="Google Shape;1248;p51"/>
                  <p:cNvSpPr/>
                  <p:nvPr/>
                </p:nvSpPr>
                <p:spPr>
                  <a:xfrm>
                    <a:off x="6914165" y="5796280"/>
                    <a:ext cx="8358" cy="169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58" h="16985" extrusionOk="0">
                        <a:moveTo>
                          <a:pt x="2452" y="16854"/>
                        </a:moveTo>
                        <a:cubicBezTo>
                          <a:pt x="2881" y="17060"/>
                          <a:pt x="3404" y="17031"/>
                          <a:pt x="3805" y="16723"/>
                        </a:cubicBezTo>
                        <a:cubicBezTo>
                          <a:pt x="4365" y="16294"/>
                          <a:pt x="4468" y="15482"/>
                          <a:pt x="4039" y="14922"/>
                        </a:cubicBezTo>
                        <a:cubicBezTo>
                          <a:pt x="2639" y="13112"/>
                          <a:pt x="2191" y="10489"/>
                          <a:pt x="2863" y="8090"/>
                        </a:cubicBezTo>
                        <a:cubicBezTo>
                          <a:pt x="3544" y="5654"/>
                          <a:pt x="5364" y="3498"/>
                          <a:pt x="7613" y="2453"/>
                        </a:cubicBezTo>
                        <a:cubicBezTo>
                          <a:pt x="8257" y="2154"/>
                          <a:pt x="8537" y="1389"/>
                          <a:pt x="8239" y="745"/>
                        </a:cubicBezTo>
                        <a:cubicBezTo>
                          <a:pt x="7940" y="101"/>
                          <a:pt x="7175" y="-179"/>
                          <a:pt x="6531" y="120"/>
                        </a:cubicBezTo>
                        <a:cubicBezTo>
                          <a:pt x="3628" y="1473"/>
                          <a:pt x="1276" y="4254"/>
                          <a:pt x="398" y="7390"/>
                        </a:cubicBezTo>
                        <a:cubicBezTo>
                          <a:pt x="-488" y="10554"/>
                          <a:pt x="128" y="14045"/>
                          <a:pt x="2013" y="16490"/>
                        </a:cubicBezTo>
                        <a:cubicBezTo>
                          <a:pt x="2135" y="16648"/>
                          <a:pt x="2293" y="16770"/>
                          <a:pt x="2461" y="1685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249" name="Google Shape;1249;p51"/>
              <p:cNvSpPr/>
              <p:nvPr/>
            </p:nvSpPr>
            <p:spPr>
              <a:xfrm>
                <a:off x="6840846" y="5754994"/>
                <a:ext cx="30061" cy="30061"/>
              </a:xfrm>
              <a:custGeom>
                <a:avLst/>
                <a:gdLst/>
                <a:ahLst/>
                <a:cxnLst/>
                <a:rect l="l" t="t" r="r" b="b"/>
                <a:pathLst>
                  <a:path w="30061" h="30061" extrusionOk="0">
                    <a:moveTo>
                      <a:pt x="27528" y="23384"/>
                    </a:moveTo>
                    <a:cubicBezTo>
                      <a:pt x="22918" y="30281"/>
                      <a:pt x="13584" y="32139"/>
                      <a:pt x="6678" y="27528"/>
                    </a:cubicBezTo>
                    <a:cubicBezTo>
                      <a:pt x="-219" y="22918"/>
                      <a:pt x="-2077" y="13584"/>
                      <a:pt x="2534" y="6678"/>
                    </a:cubicBezTo>
                    <a:cubicBezTo>
                      <a:pt x="7145" y="-219"/>
                      <a:pt x="16478" y="-2077"/>
                      <a:pt x="23384" y="2534"/>
                    </a:cubicBezTo>
                    <a:cubicBezTo>
                      <a:pt x="30281" y="7144"/>
                      <a:pt x="32139" y="16477"/>
                      <a:pt x="27528" y="2338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51"/>
              <p:cNvSpPr/>
              <p:nvPr/>
            </p:nvSpPr>
            <p:spPr>
              <a:xfrm>
                <a:off x="6941915" y="5793428"/>
                <a:ext cx="30061" cy="30061"/>
              </a:xfrm>
              <a:custGeom>
                <a:avLst/>
                <a:gdLst/>
                <a:ahLst/>
                <a:cxnLst/>
                <a:rect l="l" t="t" r="r" b="b"/>
                <a:pathLst>
                  <a:path w="30061" h="30061" extrusionOk="0">
                    <a:moveTo>
                      <a:pt x="27528" y="23384"/>
                    </a:moveTo>
                    <a:cubicBezTo>
                      <a:pt x="22918" y="30281"/>
                      <a:pt x="13584" y="32138"/>
                      <a:pt x="6678" y="27528"/>
                    </a:cubicBezTo>
                    <a:cubicBezTo>
                      <a:pt x="-219" y="22917"/>
                      <a:pt x="-2077" y="13584"/>
                      <a:pt x="2534" y="6678"/>
                    </a:cubicBezTo>
                    <a:cubicBezTo>
                      <a:pt x="7144" y="-220"/>
                      <a:pt x="16477" y="-2077"/>
                      <a:pt x="23384" y="2534"/>
                    </a:cubicBezTo>
                    <a:cubicBezTo>
                      <a:pt x="30281" y="7144"/>
                      <a:pt x="32139" y="16477"/>
                      <a:pt x="27528" y="2338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51"/>
              <p:cNvSpPr/>
              <p:nvPr/>
            </p:nvSpPr>
            <p:spPr>
              <a:xfrm>
                <a:off x="6913759" y="5774181"/>
                <a:ext cx="36362" cy="16345"/>
              </a:xfrm>
              <a:custGeom>
                <a:avLst/>
                <a:gdLst/>
                <a:ahLst/>
                <a:cxnLst/>
                <a:rect l="l" t="t" r="r" b="b"/>
                <a:pathLst>
                  <a:path w="36362" h="16345" extrusionOk="0">
                    <a:moveTo>
                      <a:pt x="34404" y="15051"/>
                    </a:moveTo>
                    <a:cubicBezTo>
                      <a:pt x="31903" y="17151"/>
                      <a:pt x="29084" y="16348"/>
                      <a:pt x="26452" y="15089"/>
                    </a:cubicBezTo>
                    <a:cubicBezTo>
                      <a:pt x="25435" y="14585"/>
                      <a:pt x="24445" y="14025"/>
                      <a:pt x="23493" y="13539"/>
                    </a:cubicBezTo>
                    <a:cubicBezTo>
                      <a:pt x="19079" y="11243"/>
                      <a:pt x="14020" y="10235"/>
                      <a:pt x="9083" y="10646"/>
                    </a:cubicBezTo>
                    <a:cubicBezTo>
                      <a:pt x="8159" y="10730"/>
                      <a:pt x="7151" y="10833"/>
                      <a:pt x="6162" y="10851"/>
                    </a:cubicBezTo>
                    <a:cubicBezTo>
                      <a:pt x="3959" y="10926"/>
                      <a:pt x="1822" y="10618"/>
                      <a:pt x="646" y="8900"/>
                    </a:cubicBezTo>
                    <a:cubicBezTo>
                      <a:pt x="-633" y="7025"/>
                      <a:pt x="114" y="4309"/>
                      <a:pt x="1775" y="2778"/>
                    </a:cubicBezTo>
                    <a:cubicBezTo>
                      <a:pt x="3269" y="1387"/>
                      <a:pt x="5285" y="771"/>
                      <a:pt x="7300" y="445"/>
                    </a:cubicBezTo>
                    <a:cubicBezTo>
                      <a:pt x="7525" y="389"/>
                      <a:pt x="7758" y="352"/>
                      <a:pt x="7973" y="333"/>
                    </a:cubicBezTo>
                    <a:cubicBezTo>
                      <a:pt x="12956" y="-386"/>
                      <a:pt x="22318" y="-59"/>
                      <a:pt x="28870" y="2489"/>
                    </a:cubicBezTo>
                    <a:cubicBezTo>
                      <a:pt x="31184" y="3385"/>
                      <a:pt x="33153" y="4552"/>
                      <a:pt x="34451" y="6064"/>
                    </a:cubicBezTo>
                    <a:cubicBezTo>
                      <a:pt x="36616" y="8574"/>
                      <a:pt x="37382" y="12541"/>
                      <a:pt x="34385" y="1507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51"/>
              <p:cNvSpPr/>
              <p:nvPr/>
            </p:nvSpPr>
            <p:spPr>
              <a:xfrm>
                <a:off x="6875003" y="5758582"/>
                <a:ext cx="33841" cy="22726"/>
              </a:xfrm>
              <a:custGeom>
                <a:avLst/>
                <a:gdLst/>
                <a:ahLst/>
                <a:cxnLst/>
                <a:rect l="l" t="t" r="r" b="b"/>
                <a:pathLst>
                  <a:path w="33841" h="22726" extrusionOk="0">
                    <a:moveTo>
                      <a:pt x="31031" y="22502"/>
                    </a:moveTo>
                    <a:cubicBezTo>
                      <a:pt x="28875" y="23258"/>
                      <a:pt x="26803" y="21980"/>
                      <a:pt x="24946" y="20449"/>
                    </a:cubicBezTo>
                    <a:cubicBezTo>
                      <a:pt x="24339" y="19954"/>
                      <a:pt x="23751" y="19432"/>
                      <a:pt x="23191" y="18937"/>
                    </a:cubicBezTo>
                    <a:cubicBezTo>
                      <a:pt x="19439" y="15670"/>
                      <a:pt x="14763" y="13505"/>
                      <a:pt x="9863" y="12749"/>
                    </a:cubicBezTo>
                    <a:cubicBezTo>
                      <a:pt x="8519" y="12534"/>
                      <a:pt x="7026" y="12376"/>
                      <a:pt x="5598" y="12049"/>
                    </a:cubicBezTo>
                    <a:cubicBezTo>
                      <a:pt x="3096" y="11470"/>
                      <a:pt x="847" y="10360"/>
                      <a:pt x="166" y="7532"/>
                    </a:cubicBezTo>
                    <a:cubicBezTo>
                      <a:pt x="-739" y="3724"/>
                      <a:pt x="2210" y="970"/>
                      <a:pt x="5439" y="233"/>
                    </a:cubicBezTo>
                    <a:cubicBezTo>
                      <a:pt x="6643" y="-37"/>
                      <a:pt x="7987" y="-65"/>
                      <a:pt x="9396" y="112"/>
                    </a:cubicBezTo>
                    <a:cubicBezTo>
                      <a:pt x="16704" y="1017"/>
                      <a:pt x="26112" y="7261"/>
                      <a:pt x="30172" y="11247"/>
                    </a:cubicBezTo>
                    <a:cubicBezTo>
                      <a:pt x="30396" y="11470"/>
                      <a:pt x="30639" y="11704"/>
                      <a:pt x="30863" y="11937"/>
                    </a:cubicBezTo>
                    <a:cubicBezTo>
                      <a:pt x="32207" y="13374"/>
                      <a:pt x="33373" y="14998"/>
                      <a:pt x="33746" y="16893"/>
                    </a:cubicBezTo>
                    <a:cubicBezTo>
                      <a:pt x="34167" y="19114"/>
                      <a:pt x="33187" y="21746"/>
                      <a:pt x="31040" y="2250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51"/>
              <p:cNvSpPr/>
              <p:nvPr/>
            </p:nvSpPr>
            <p:spPr>
              <a:xfrm>
                <a:off x="6880345" y="5758685"/>
                <a:ext cx="25529" cy="20336"/>
              </a:xfrm>
              <a:custGeom>
                <a:avLst/>
                <a:gdLst/>
                <a:ahLst/>
                <a:cxnLst/>
                <a:rect l="l" t="t" r="r" b="b"/>
                <a:pathLst>
                  <a:path w="25529" h="20336" extrusionOk="0">
                    <a:moveTo>
                      <a:pt x="23560" y="16529"/>
                    </a:moveTo>
                    <a:cubicBezTo>
                      <a:pt x="22496" y="18115"/>
                      <a:pt x="21133" y="19394"/>
                      <a:pt x="19603" y="20337"/>
                    </a:cubicBezTo>
                    <a:cubicBezTo>
                      <a:pt x="18996" y="19842"/>
                      <a:pt x="18408" y="19319"/>
                      <a:pt x="17848" y="18825"/>
                    </a:cubicBezTo>
                    <a:cubicBezTo>
                      <a:pt x="14096" y="15558"/>
                      <a:pt x="9420" y="13393"/>
                      <a:pt x="4520" y="12637"/>
                    </a:cubicBezTo>
                    <a:cubicBezTo>
                      <a:pt x="3176" y="12422"/>
                      <a:pt x="1683" y="12263"/>
                      <a:pt x="255" y="11937"/>
                    </a:cubicBezTo>
                    <a:cubicBezTo>
                      <a:pt x="-398" y="8689"/>
                      <a:pt x="190" y="5189"/>
                      <a:pt x="2178" y="2221"/>
                    </a:cubicBezTo>
                    <a:cubicBezTo>
                      <a:pt x="2728" y="1400"/>
                      <a:pt x="3363" y="653"/>
                      <a:pt x="4063" y="0"/>
                    </a:cubicBezTo>
                    <a:cubicBezTo>
                      <a:pt x="11371" y="905"/>
                      <a:pt x="20779" y="7149"/>
                      <a:pt x="24839" y="11134"/>
                    </a:cubicBezTo>
                    <a:cubicBezTo>
                      <a:pt x="25063" y="11358"/>
                      <a:pt x="25305" y="11592"/>
                      <a:pt x="25529" y="11825"/>
                    </a:cubicBezTo>
                    <a:cubicBezTo>
                      <a:pt x="25193" y="13458"/>
                      <a:pt x="24568" y="15054"/>
                      <a:pt x="23579" y="1652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51"/>
              <p:cNvSpPr/>
              <p:nvPr/>
            </p:nvSpPr>
            <p:spPr>
              <a:xfrm>
                <a:off x="6919245" y="5774172"/>
                <a:ext cx="24220" cy="15088"/>
              </a:xfrm>
              <a:custGeom>
                <a:avLst/>
                <a:gdLst/>
                <a:ahLst/>
                <a:cxnLst/>
                <a:rect l="l" t="t" r="r" b="b"/>
                <a:pathLst>
                  <a:path w="24220" h="15088" extrusionOk="0">
                    <a:moveTo>
                      <a:pt x="22180" y="13567"/>
                    </a:moveTo>
                    <a:cubicBezTo>
                      <a:pt x="21807" y="14118"/>
                      <a:pt x="21414" y="14632"/>
                      <a:pt x="20976" y="15089"/>
                    </a:cubicBezTo>
                    <a:cubicBezTo>
                      <a:pt x="19959" y="14585"/>
                      <a:pt x="18969" y="14025"/>
                      <a:pt x="18017" y="13540"/>
                    </a:cubicBezTo>
                    <a:cubicBezTo>
                      <a:pt x="13603" y="11243"/>
                      <a:pt x="8544" y="10236"/>
                      <a:pt x="3607" y="10646"/>
                    </a:cubicBezTo>
                    <a:cubicBezTo>
                      <a:pt x="2683" y="10730"/>
                      <a:pt x="1675" y="10833"/>
                      <a:pt x="685" y="10851"/>
                    </a:cubicBezTo>
                    <a:cubicBezTo>
                      <a:pt x="-490" y="7491"/>
                      <a:pt x="-182" y="3674"/>
                      <a:pt x="1833" y="445"/>
                    </a:cubicBezTo>
                    <a:cubicBezTo>
                      <a:pt x="2058" y="389"/>
                      <a:pt x="2291" y="352"/>
                      <a:pt x="2506" y="333"/>
                    </a:cubicBezTo>
                    <a:cubicBezTo>
                      <a:pt x="7489" y="-386"/>
                      <a:pt x="16851" y="-59"/>
                      <a:pt x="23403" y="2489"/>
                    </a:cubicBezTo>
                    <a:cubicBezTo>
                      <a:pt x="24774" y="6036"/>
                      <a:pt x="24457" y="10170"/>
                      <a:pt x="22180" y="135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Google Shape;1261;p52">
            <a:extLst>
              <a:ext uri="{FF2B5EF4-FFF2-40B4-BE49-F238E27FC236}">
                <a16:creationId xmlns:a16="http://schemas.microsoft.com/office/drawing/2014/main" id="{4C235C34-E05F-E668-19E0-312D68E6CCB9}"/>
              </a:ext>
            </a:extLst>
          </p:cNvPr>
          <p:cNvSpPr txBox="1">
            <a:spLocks/>
          </p:cNvSpPr>
          <p:nvPr/>
        </p:nvSpPr>
        <p:spPr>
          <a:xfrm>
            <a:off x="431072" y="808521"/>
            <a:ext cx="8503060" cy="7988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sz="1800" b="1" i="0" dirty="0">
                <a:solidFill>
                  <a:schemeClr val="accent2">
                    <a:lumMod val="10000"/>
                  </a:schemeClr>
                </a:solidFill>
                <a:effectLst/>
                <a:latin typeface="Bahnschrift Light" panose="020B0502040204020203" pitchFamily="34" charset="0"/>
                <a:ea typeface="Lato" panose="020F0502020204030203" pitchFamily="34" charset="0"/>
                <a:cs typeface="Lato" panose="020F0502020204030203" pitchFamily="34" charset="0"/>
              </a:rPr>
              <a:t>A Data Flow Diagram (DFD) is a visual representation that illustrates how data moves through a system, depicting processes, data stores, data flow, and external entities.</a:t>
            </a:r>
            <a:endParaRPr lang="en-US" sz="1800" b="1" dirty="0">
              <a:solidFill>
                <a:schemeClr val="accent2">
                  <a:lumMod val="10000"/>
                </a:schemeClr>
              </a:solidFill>
              <a:latin typeface="Bahnschrift Light" panose="020B050204020402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F380C9-C8CE-9FB7-482B-8375ECAE704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406315" y="1934676"/>
            <a:ext cx="4490270" cy="296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5158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2" name="Google Shape;1232;p5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7507" b="27507"/>
          <a:stretch/>
        </p:blipFill>
        <p:spPr>
          <a:xfrm>
            <a:off x="-3301" y="0"/>
            <a:ext cx="4854435" cy="5143496"/>
          </a:xfrm>
          <a:prstGeom prst="rect">
            <a:avLst/>
          </a:prstGeom>
        </p:spPr>
      </p:pic>
      <p:sp>
        <p:nvSpPr>
          <p:cNvPr id="1233" name="Google Shape;1233;p51"/>
          <p:cNvSpPr txBox="1">
            <a:spLocks noGrp="1"/>
          </p:cNvSpPr>
          <p:nvPr>
            <p:ph type="title"/>
          </p:nvPr>
        </p:nvSpPr>
        <p:spPr>
          <a:xfrm>
            <a:off x="308434" y="385496"/>
            <a:ext cx="4109559" cy="613417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IN" dirty="0">
                <a:solidFill>
                  <a:srgbClr val="C00000"/>
                </a:solidFill>
              </a:rPr>
              <a:t>SEQUENCE DIAGRAM</a:t>
            </a:r>
          </a:p>
        </p:txBody>
      </p:sp>
      <p:grpSp>
        <p:nvGrpSpPr>
          <p:cNvPr id="1234" name="Google Shape;1234;p51"/>
          <p:cNvGrpSpPr/>
          <p:nvPr/>
        </p:nvGrpSpPr>
        <p:grpSpPr>
          <a:xfrm>
            <a:off x="8054068" y="425825"/>
            <a:ext cx="753409" cy="837297"/>
            <a:chOff x="5587025" y="867005"/>
            <a:chExt cx="1175364" cy="1306439"/>
          </a:xfrm>
        </p:grpSpPr>
        <p:sp>
          <p:nvSpPr>
            <p:cNvPr id="1235" name="Google Shape;1235;p51"/>
            <p:cNvSpPr/>
            <p:nvPr/>
          </p:nvSpPr>
          <p:spPr>
            <a:xfrm>
              <a:off x="6543645" y="1089090"/>
              <a:ext cx="218745" cy="218923"/>
            </a:xfrm>
            <a:custGeom>
              <a:avLst/>
              <a:gdLst/>
              <a:ahLst/>
              <a:cxnLst/>
              <a:rect l="l" t="t" r="r" b="b"/>
              <a:pathLst>
                <a:path w="11031" h="11040" extrusionOk="0">
                  <a:moveTo>
                    <a:pt x="5516" y="0"/>
                  </a:moveTo>
                  <a:lnTo>
                    <a:pt x="7467" y="3574"/>
                  </a:lnTo>
                  <a:lnTo>
                    <a:pt x="11032" y="5525"/>
                  </a:lnTo>
                  <a:lnTo>
                    <a:pt x="7467" y="7476"/>
                  </a:lnTo>
                  <a:lnTo>
                    <a:pt x="5516" y="11041"/>
                  </a:lnTo>
                  <a:lnTo>
                    <a:pt x="3565" y="7476"/>
                  </a:lnTo>
                  <a:lnTo>
                    <a:pt x="0" y="5525"/>
                  </a:lnTo>
                  <a:lnTo>
                    <a:pt x="3565" y="3574"/>
                  </a:lnTo>
                  <a:lnTo>
                    <a:pt x="55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51"/>
            <p:cNvSpPr/>
            <p:nvPr/>
          </p:nvSpPr>
          <p:spPr>
            <a:xfrm>
              <a:off x="5587025" y="896431"/>
              <a:ext cx="837461" cy="1277012"/>
            </a:xfrm>
            <a:custGeom>
              <a:avLst/>
              <a:gdLst/>
              <a:ahLst/>
              <a:cxnLst/>
              <a:rect l="l" t="t" r="r" b="b"/>
              <a:pathLst>
                <a:path w="42232" h="64398" extrusionOk="0">
                  <a:moveTo>
                    <a:pt x="1969" y="64399"/>
                  </a:moveTo>
                  <a:lnTo>
                    <a:pt x="16744" y="24966"/>
                  </a:lnTo>
                  <a:lnTo>
                    <a:pt x="0" y="21364"/>
                  </a:lnTo>
                  <a:lnTo>
                    <a:pt x="19011" y="20654"/>
                  </a:lnTo>
                  <a:lnTo>
                    <a:pt x="33291" y="0"/>
                  </a:lnTo>
                  <a:lnTo>
                    <a:pt x="27290" y="21028"/>
                  </a:lnTo>
                  <a:lnTo>
                    <a:pt x="42233" y="23706"/>
                  </a:lnTo>
                  <a:lnTo>
                    <a:pt x="25750" y="25461"/>
                  </a:lnTo>
                  <a:lnTo>
                    <a:pt x="1969" y="6439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51"/>
            <p:cNvSpPr/>
            <p:nvPr/>
          </p:nvSpPr>
          <p:spPr>
            <a:xfrm>
              <a:off x="5805781" y="867005"/>
              <a:ext cx="55504" cy="55504"/>
            </a:xfrm>
            <a:custGeom>
              <a:avLst/>
              <a:gdLst/>
              <a:ahLst/>
              <a:cxnLst/>
              <a:rect l="l" t="t" r="r" b="b"/>
              <a:pathLst>
                <a:path w="2799" h="2799" extrusionOk="0">
                  <a:moveTo>
                    <a:pt x="2800" y="1400"/>
                  </a:moveTo>
                  <a:cubicBezTo>
                    <a:pt x="2800" y="2173"/>
                    <a:pt x="2173" y="2800"/>
                    <a:pt x="1400" y="2800"/>
                  </a:cubicBezTo>
                  <a:cubicBezTo>
                    <a:pt x="627" y="2800"/>
                    <a:pt x="0" y="2173"/>
                    <a:pt x="0" y="1400"/>
                  </a:cubicBezTo>
                  <a:cubicBezTo>
                    <a:pt x="0" y="627"/>
                    <a:pt x="627" y="0"/>
                    <a:pt x="1400" y="0"/>
                  </a:cubicBezTo>
                  <a:cubicBezTo>
                    <a:pt x="2173" y="0"/>
                    <a:pt x="2800" y="627"/>
                    <a:pt x="2800" y="140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8" name="Google Shape;1238;p51"/>
          <p:cNvGrpSpPr/>
          <p:nvPr/>
        </p:nvGrpSpPr>
        <p:grpSpPr>
          <a:xfrm flipH="1">
            <a:off x="-466479" y="3360801"/>
            <a:ext cx="1716217" cy="1718966"/>
            <a:chOff x="6737252" y="5625030"/>
            <a:chExt cx="364385" cy="364961"/>
          </a:xfrm>
        </p:grpSpPr>
        <p:sp>
          <p:nvSpPr>
            <p:cNvPr id="1239" name="Google Shape;1239;p51"/>
            <p:cNvSpPr/>
            <p:nvPr/>
          </p:nvSpPr>
          <p:spPr>
            <a:xfrm>
              <a:off x="6737252" y="5625030"/>
              <a:ext cx="364385" cy="364961"/>
            </a:xfrm>
            <a:custGeom>
              <a:avLst/>
              <a:gdLst/>
              <a:ahLst/>
              <a:cxnLst/>
              <a:rect l="l" t="t" r="r" b="b"/>
              <a:pathLst>
                <a:path w="364385" h="364961" extrusionOk="0">
                  <a:moveTo>
                    <a:pt x="364367" y="116109"/>
                  </a:moveTo>
                  <a:cubicBezTo>
                    <a:pt x="365300" y="75874"/>
                    <a:pt x="330814" y="44953"/>
                    <a:pt x="292044" y="42461"/>
                  </a:cubicBezTo>
                  <a:cubicBezTo>
                    <a:pt x="283000" y="41883"/>
                    <a:pt x="274012" y="42937"/>
                    <a:pt x="265043" y="43787"/>
                  </a:cubicBezTo>
                  <a:cubicBezTo>
                    <a:pt x="256774" y="44570"/>
                    <a:pt x="248542" y="45728"/>
                    <a:pt x="240357" y="47137"/>
                  </a:cubicBezTo>
                  <a:cubicBezTo>
                    <a:pt x="238761" y="47408"/>
                    <a:pt x="237165" y="47772"/>
                    <a:pt x="235532" y="47660"/>
                  </a:cubicBezTo>
                  <a:cubicBezTo>
                    <a:pt x="225022" y="46951"/>
                    <a:pt x="214831" y="44813"/>
                    <a:pt x="205246" y="40399"/>
                  </a:cubicBezTo>
                  <a:cubicBezTo>
                    <a:pt x="173336" y="25727"/>
                    <a:pt x="145495" y="-4456"/>
                    <a:pt x="107443" y="555"/>
                  </a:cubicBezTo>
                  <a:cubicBezTo>
                    <a:pt x="83765" y="3673"/>
                    <a:pt x="62654" y="17523"/>
                    <a:pt x="49765" y="37533"/>
                  </a:cubicBezTo>
                  <a:cubicBezTo>
                    <a:pt x="34720" y="60885"/>
                    <a:pt x="34645" y="85095"/>
                    <a:pt x="40506" y="111368"/>
                  </a:cubicBezTo>
                  <a:cubicBezTo>
                    <a:pt x="45565" y="134019"/>
                    <a:pt x="41953" y="148980"/>
                    <a:pt x="26805" y="166032"/>
                  </a:cubicBezTo>
                  <a:cubicBezTo>
                    <a:pt x="13029" y="181553"/>
                    <a:pt x="28" y="198689"/>
                    <a:pt x="0" y="220360"/>
                  </a:cubicBezTo>
                  <a:cubicBezTo>
                    <a:pt x="-19" y="238607"/>
                    <a:pt x="8727" y="256293"/>
                    <a:pt x="23772" y="266765"/>
                  </a:cubicBezTo>
                  <a:cubicBezTo>
                    <a:pt x="42867" y="280055"/>
                    <a:pt x="65286" y="277423"/>
                    <a:pt x="85454" y="287092"/>
                  </a:cubicBezTo>
                  <a:cubicBezTo>
                    <a:pt x="105026" y="296472"/>
                    <a:pt x="115134" y="317948"/>
                    <a:pt x="131150" y="331798"/>
                  </a:cubicBezTo>
                  <a:cubicBezTo>
                    <a:pt x="170526" y="365836"/>
                    <a:pt x="245443" y="382384"/>
                    <a:pt x="283999" y="338275"/>
                  </a:cubicBezTo>
                  <a:cubicBezTo>
                    <a:pt x="300546" y="319348"/>
                    <a:pt x="307537" y="292216"/>
                    <a:pt x="300546" y="268090"/>
                  </a:cubicBezTo>
                  <a:cubicBezTo>
                    <a:pt x="298428" y="260782"/>
                    <a:pt x="296654" y="253409"/>
                    <a:pt x="295301" y="245914"/>
                  </a:cubicBezTo>
                  <a:cubicBezTo>
                    <a:pt x="292137" y="228424"/>
                    <a:pt x="309226" y="207770"/>
                    <a:pt x="321350" y="196859"/>
                  </a:cubicBezTo>
                  <a:cubicBezTo>
                    <a:pt x="326474" y="192240"/>
                    <a:pt x="331383" y="187386"/>
                    <a:pt x="336022" y="182290"/>
                  </a:cubicBezTo>
                  <a:cubicBezTo>
                    <a:pt x="350778" y="166079"/>
                    <a:pt x="360605" y="148141"/>
                    <a:pt x="363508" y="127029"/>
                  </a:cubicBezTo>
                  <a:cubicBezTo>
                    <a:pt x="363993" y="123482"/>
                    <a:pt x="364282" y="119852"/>
                    <a:pt x="364376" y="116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51"/>
            <p:cNvSpPr/>
            <p:nvPr/>
          </p:nvSpPr>
          <p:spPr>
            <a:xfrm>
              <a:off x="6821013" y="5704425"/>
              <a:ext cx="179460" cy="192857"/>
            </a:xfrm>
            <a:custGeom>
              <a:avLst/>
              <a:gdLst/>
              <a:ahLst/>
              <a:cxnLst/>
              <a:rect l="l" t="t" r="r" b="b"/>
              <a:pathLst>
                <a:path w="179460" h="192857" extrusionOk="0">
                  <a:moveTo>
                    <a:pt x="3551" y="73766"/>
                  </a:moveTo>
                  <a:cubicBezTo>
                    <a:pt x="5865" y="64946"/>
                    <a:pt x="9281" y="56369"/>
                    <a:pt x="13742" y="48315"/>
                  </a:cubicBezTo>
                  <a:cubicBezTo>
                    <a:pt x="25399" y="27278"/>
                    <a:pt x="45475" y="10338"/>
                    <a:pt x="68621" y="3516"/>
                  </a:cubicBezTo>
                  <a:cubicBezTo>
                    <a:pt x="114914" y="-10120"/>
                    <a:pt x="161449" y="17245"/>
                    <a:pt x="175215" y="62464"/>
                  </a:cubicBezTo>
                  <a:cubicBezTo>
                    <a:pt x="187974" y="104360"/>
                    <a:pt x="171211" y="152128"/>
                    <a:pt x="135204" y="176898"/>
                  </a:cubicBezTo>
                  <a:cubicBezTo>
                    <a:pt x="116127" y="190020"/>
                    <a:pt x="94987" y="195462"/>
                    <a:pt x="72000" y="191681"/>
                  </a:cubicBezTo>
                  <a:cubicBezTo>
                    <a:pt x="49096" y="187911"/>
                    <a:pt x="30888" y="176133"/>
                    <a:pt x="17485" y="157270"/>
                  </a:cubicBezTo>
                  <a:cubicBezTo>
                    <a:pt x="97" y="132808"/>
                    <a:pt x="-3851" y="102018"/>
                    <a:pt x="3551" y="737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41" name="Google Shape;1241;p51"/>
            <p:cNvGrpSpPr/>
            <p:nvPr/>
          </p:nvGrpSpPr>
          <p:grpSpPr>
            <a:xfrm>
              <a:off x="6840846" y="5754994"/>
              <a:ext cx="131130" cy="79859"/>
              <a:chOff x="6840846" y="5754994"/>
              <a:chExt cx="131130" cy="79859"/>
            </a:xfrm>
          </p:grpSpPr>
          <p:grpSp>
            <p:nvGrpSpPr>
              <p:cNvPr id="1242" name="Google Shape;1242;p51"/>
              <p:cNvGrpSpPr/>
              <p:nvPr/>
            </p:nvGrpSpPr>
            <p:grpSpPr>
              <a:xfrm>
                <a:off x="6868048" y="5778546"/>
                <a:ext cx="67016" cy="56307"/>
                <a:chOff x="6868048" y="5778546"/>
                <a:chExt cx="67016" cy="56307"/>
              </a:xfrm>
            </p:grpSpPr>
            <p:sp>
              <p:nvSpPr>
                <p:cNvPr id="1243" name="Google Shape;1243;p51"/>
                <p:cNvSpPr/>
                <p:nvPr/>
              </p:nvSpPr>
              <p:spPr>
                <a:xfrm>
                  <a:off x="6872763" y="5805061"/>
                  <a:ext cx="36097" cy="29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97" h="29792" extrusionOk="0">
                      <a:moveTo>
                        <a:pt x="36098" y="12357"/>
                      </a:moveTo>
                      <a:cubicBezTo>
                        <a:pt x="32187" y="18116"/>
                        <a:pt x="28053" y="24079"/>
                        <a:pt x="21977" y="27477"/>
                      </a:cubicBezTo>
                      <a:cubicBezTo>
                        <a:pt x="15901" y="30874"/>
                        <a:pt x="7277" y="30809"/>
                        <a:pt x="2853" y="25433"/>
                      </a:cubicBezTo>
                      <a:cubicBezTo>
                        <a:pt x="-49" y="21905"/>
                        <a:pt x="-535" y="16865"/>
                        <a:pt x="492" y="12413"/>
                      </a:cubicBezTo>
                      <a:cubicBezTo>
                        <a:pt x="1519" y="7961"/>
                        <a:pt x="3861" y="3938"/>
                        <a:pt x="6176" y="0"/>
                      </a:cubicBezTo>
                      <a:cubicBezTo>
                        <a:pt x="15369" y="3705"/>
                        <a:pt x="26895" y="8661"/>
                        <a:pt x="36089" y="12357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4" name="Google Shape;1244;p51"/>
                <p:cNvSpPr/>
                <p:nvPr/>
              </p:nvSpPr>
              <p:spPr>
                <a:xfrm>
                  <a:off x="6868048" y="5778546"/>
                  <a:ext cx="67016" cy="470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16" h="47015" extrusionOk="0">
                      <a:moveTo>
                        <a:pt x="24882" y="45676"/>
                      </a:moveTo>
                      <a:cubicBezTo>
                        <a:pt x="39534" y="49998"/>
                        <a:pt x="59927" y="43744"/>
                        <a:pt x="65742" y="28578"/>
                      </a:cubicBezTo>
                      <a:cubicBezTo>
                        <a:pt x="68085" y="22465"/>
                        <a:pt x="67721" y="13813"/>
                        <a:pt x="60161" y="11787"/>
                      </a:cubicBezTo>
                      <a:cubicBezTo>
                        <a:pt x="51070" y="9361"/>
                        <a:pt x="40571" y="18573"/>
                        <a:pt x="32423" y="12917"/>
                      </a:cubicBezTo>
                      <a:cubicBezTo>
                        <a:pt x="28055" y="9883"/>
                        <a:pt x="25638" y="4750"/>
                        <a:pt x="21297" y="1670"/>
                      </a:cubicBezTo>
                      <a:cubicBezTo>
                        <a:pt x="15035" y="-2791"/>
                        <a:pt x="7064" y="2510"/>
                        <a:pt x="3415" y="7877"/>
                      </a:cubicBezTo>
                      <a:cubicBezTo>
                        <a:pt x="-365" y="13449"/>
                        <a:pt x="-1195" y="20832"/>
                        <a:pt x="1875" y="26907"/>
                      </a:cubicBezTo>
                      <a:cubicBezTo>
                        <a:pt x="5720" y="34514"/>
                        <a:pt x="13299" y="40665"/>
                        <a:pt x="20943" y="44183"/>
                      </a:cubicBezTo>
                      <a:cubicBezTo>
                        <a:pt x="22296" y="44809"/>
                        <a:pt x="23612" y="45303"/>
                        <a:pt x="24863" y="4567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245" name="Google Shape;1245;p51"/>
                <p:cNvGrpSpPr/>
                <p:nvPr/>
              </p:nvGrpSpPr>
              <p:grpSpPr>
                <a:xfrm>
                  <a:off x="6876517" y="5786049"/>
                  <a:ext cx="46006" cy="27216"/>
                  <a:chOff x="6876517" y="5786049"/>
                  <a:chExt cx="46006" cy="27216"/>
                </a:xfrm>
              </p:grpSpPr>
              <p:sp>
                <p:nvSpPr>
                  <p:cNvPr id="1246" name="Google Shape;1246;p51"/>
                  <p:cNvSpPr/>
                  <p:nvPr/>
                </p:nvSpPr>
                <p:spPr>
                  <a:xfrm>
                    <a:off x="6876517" y="5786049"/>
                    <a:ext cx="12296" cy="137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96" h="13751" extrusionOk="0">
                        <a:moveTo>
                          <a:pt x="714" y="13617"/>
                        </a:moveTo>
                        <a:cubicBezTo>
                          <a:pt x="938" y="13729"/>
                          <a:pt x="1199" y="13776"/>
                          <a:pt x="1461" y="13739"/>
                        </a:cubicBezTo>
                        <a:cubicBezTo>
                          <a:pt x="7163" y="12908"/>
                          <a:pt x="12128" y="7215"/>
                          <a:pt x="12296" y="1317"/>
                        </a:cubicBezTo>
                        <a:cubicBezTo>
                          <a:pt x="12315" y="607"/>
                          <a:pt x="11764" y="19"/>
                          <a:pt x="11046" y="0"/>
                        </a:cubicBezTo>
                        <a:cubicBezTo>
                          <a:pt x="10336" y="-18"/>
                          <a:pt x="9748" y="542"/>
                          <a:pt x="9730" y="1251"/>
                        </a:cubicBezTo>
                        <a:cubicBezTo>
                          <a:pt x="9599" y="5908"/>
                          <a:pt x="5567" y="10556"/>
                          <a:pt x="1096" y="11210"/>
                        </a:cubicBezTo>
                        <a:cubicBezTo>
                          <a:pt x="396" y="11312"/>
                          <a:pt x="-89" y="11965"/>
                          <a:pt x="14" y="12665"/>
                        </a:cubicBezTo>
                        <a:cubicBezTo>
                          <a:pt x="79" y="13104"/>
                          <a:pt x="350" y="13450"/>
                          <a:pt x="714" y="1363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7" name="Google Shape;1247;p51"/>
                  <p:cNvSpPr/>
                  <p:nvPr/>
                </p:nvSpPr>
                <p:spPr>
                  <a:xfrm>
                    <a:off x="6883151" y="5793546"/>
                    <a:ext cx="33687" cy="162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87" h="16235" extrusionOk="0">
                        <a:moveTo>
                          <a:pt x="11617" y="14109"/>
                        </a:moveTo>
                        <a:cubicBezTo>
                          <a:pt x="12784" y="14679"/>
                          <a:pt x="13913" y="15136"/>
                          <a:pt x="14959" y="15444"/>
                        </a:cubicBezTo>
                        <a:cubicBezTo>
                          <a:pt x="21417" y="17357"/>
                          <a:pt x="28613" y="15734"/>
                          <a:pt x="33289" y="11291"/>
                        </a:cubicBezTo>
                        <a:cubicBezTo>
                          <a:pt x="33802" y="10805"/>
                          <a:pt x="33821" y="9994"/>
                          <a:pt x="33335" y="9480"/>
                        </a:cubicBezTo>
                        <a:cubicBezTo>
                          <a:pt x="32850" y="8967"/>
                          <a:pt x="32038" y="8948"/>
                          <a:pt x="31525" y="9434"/>
                        </a:cubicBezTo>
                        <a:cubicBezTo>
                          <a:pt x="27502" y="13251"/>
                          <a:pt x="21296" y="14642"/>
                          <a:pt x="15696" y="12990"/>
                        </a:cubicBezTo>
                        <a:cubicBezTo>
                          <a:pt x="10124" y="11338"/>
                          <a:pt x="3320" y="5896"/>
                          <a:pt x="2546" y="1080"/>
                        </a:cubicBezTo>
                        <a:cubicBezTo>
                          <a:pt x="2434" y="380"/>
                          <a:pt x="1780" y="-95"/>
                          <a:pt x="1080" y="16"/>
                        </a:cubicBezTo>
                        <a:cubicBezTo>
                          <a:pt x="380" y="128"/>
                          <a:pt x="-96" y="791"/>
                          <a:pt x="16" y="1482"/>
                        </a:cubicBezTo>
                        <a:cubicBezTo>
                          <a:pt x="875" y="6792"/>
                          <a:pt x="6531" y="11608"/>
                          <a:pt x="11627" y="14109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8" name="Google Shape;1248;p51"/>
                  <p:cNvSpPr/>
                  <p:nvPr/>
                </p:nvSpPr>
                <p:spPr>
                  <a:xfrm>
                    <a:off x="6914165" y="5796280"/>
                    <a:ext cx="8358" cy="169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58" h="16985" extrusionOk="0">
                        <a:moveTo>
                          <a:pt x="2452" y="16854"/>
                        </a:moveTo>
                        <a:cubicBezTo>
                          <a:pt x="2881" y="17060"/>
                          <a:pt x="3404" y="17031"/>
                          <a:pt x="3805" y="16723"/>
                        </a:cubicBezTo>
                        <a:cubicBezTo>
                          <a:pt x="4365" y="16294"/>
                          <a:pt x="4468" y="15482"/>
                          <a:pt x="4039" y="14922"/>
                        </a:cubicBezTo>
                        <a:cubicBezTo>
                          <a:pt x="2639" y="13112"/>
                          <a:pt x="2191" y="10489"/>
                          <a:pt x="2863" y="8090"/>
                        </a:cubicBezTo>
                        <a:cubicBezTo>
                          <a:pt x="3544" y="5654"/>
                          <a:pt x="5364" y="3498"/>
                          <a:pt x="7613" y="2453"/>
                        </a:cubicBezTo>
                        <a:cubicBezTo>
                          <a:pt x="8257" y="2154"/>
                          <a:pt x="8537" y="1389"/>
                          <a:pt x="8239" y="745"/>
                        </a:cubicBezTo>
                        <a:cubicBezTo>
                          <a:pt x="7940" y="101"/>
                          <a:pt x="7175" y="-179"/>
                          <a:pt x="6531" y="120"/>
                        </a:cubicBezTo>
                        <a:cubicBezTo>
                          <a:pt x="3628" y="1473"/>
                          <a:pt x="1276" y="4254"/>
                          <a:pt x="398" y="7390"/>
                        </a:cubicBezTo>
                        <a:cubicBezTo>
                          <a:pt x="-488" y="10554"/>
                          <a:pt x="128" y="14045"/>
                          <a:pt x="2013" y="16490"/>
                        </a:cubicBezTo>
                        <a:cubicBezTo>
                          <a:pt x="2135" y="16648"/>
                          <a:pt x="2293" y="16770"/>
                          <a:pt x="2461" y="1685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249" name="Google Shape;1249;p51"/>
              <p:cNvSpPr/>
              <p:nvPr/>
            </p:nvSpPr>
            <p:spPr>
              <a:xfrm>
                <a:off x="6840846" y="5754994"/>
                <a:ext cx="30061" cy="30061"/>
              </a:xfrm>
              <a:custGeom>
                <a:avLst/>
                <a:gdLst/>
                <a:ahLst/>
                <a:cxnLst/>
                <a:rect l="l" t="t" r="r" b="b"/>
                <a:pathLst>
                  <a:path w="30061" h="30061" extrusionOk="0">
                    <a:moveTo>
                      <a:pt x="27528" y="23384"/>
                    </a:moveTo>
                    <a:cubicBezTo>
                      <a:pt x="22918" y="30281"/>
                      <a:pt x="13584" y="32139"/>
                      <a:pt x="6678" y="27528"/>
                    </a:cubicBezTo>
                    <a:cubicBezTo>
                      <a:pt x="-219" y="22918"/>
                      <a:pt x="-2077" y="13584"/>
                      <a:pt x="2534" y="6678"/>
                    </a:cubicBezTo>
                    <a:cubicBezTo>
                      <a:pt x="7145" y="-219"/>
                      <a:pt x="16478" y="-2077"/>
                      <a:pt x="23384" y="2534"/>
                    </a:cubicBezTo>
                    <a:cubicBezTo>
                      <a:pt x="30281" y="7144"/>
                      <a:pt x="32139" y="16477"/>
                      <a:pt x="27528" y="2338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51"/>
              <p:cNvSpPr/>
              <p:nvPr/>
            </p:nvSpPr>
            <p:spPr>
              <a:xfrm>
                <a:off x="6941915" y="5793428"/>
                <a:ext cx="30061" cy="30061"/>
              </a:xfrm>
              <a:custGeom>
                <a:avLst/>
                <a:gdLst/>
                <a:ahLst/>
                <a:cxnLst/>
                <a:rect l="l" t="t" r="r" b="b"/>
                <a:pathLst>
                  <a:path w="30061" h="30061" extrusionOk="0">
                    <a:moveTo>
                      <a:pt x="27528" y="23384"/>
                    </a:moveTo>
                    <a:cubicBezTo>
                      <a:pt x="22918" y="30281"/>
                      <a:pt x="13584" y="32138"/>
                      <a:pt x="6678" y="27528"/>
                    </a:cubicBezTo>
                    <a:cubicBezTo>
                      <a:pt x="-219" y="22917"/>
                      <a:pt x="-2077" y="13584"/>
                      <a:pt x="2534" y="6678"/>
                    </a:cubicBezTo>
                    <a:cubicBezTo>
                      <a:pt x="7144" y="-220"/>
                      <a:pt x="16477" y="-2077"/>
                      <a:pt x="23384" y="2534"/>
                    </a:cubicBezTo>
                    <a:cubicBezTo>
                      <a:pt x="30281" y="7144"/>
                      <a:pt x="32139" y="16477"/>
                      <a:pt x="27528" y="2338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51"/>
              <p:cNvSpPr/>
              <p:nvPr/>
            </p:nvSpPr>
            <p:spPr>
              <a:xfrm>
                <a:off x="6913759" y="5774181"/>
                <a:ext cx="36362" cy="16345"/>
              </a:xfrm>
              <a:custGeom>
                <a:avLst/>
                <a:gdLst/>
                <a:ahLst/>
                <a:cxnLst/>
                <a:rect l="l" t="t" r="r" b="b"/>
                <a:pathLst>
                  <a:path w="36362" h="16345" extrusionOk="0">
                    <a:moveTo>
                      <a:pt x="34404" y="15051"/>
                    </a:moveTo>
                    <a:cubicBezTo>
                      <a:pt x="31903" y="17151"/>
                      <a:pt x="29084" y="16348"/>
                      <a:pt x="26452" y="15089"/>
                    </a:cubicBezTo>
                    <a:cubicBezTo>
                      <a:pt x="25435" y="14585"/>
                      <a:pt x="24445" y="14025"/>
                      <a:pt x="23493" y="13539"/>
                    </a:cubicBezTo>
                    <a:cubicBezTo>
                      <a:pt x="19079" y="11243"/>
                      <a:pt x="14020" y="10235"/>
                      <a:pt x="9083" y="10646"/>
                    </a:cubicBezTo>
                    <a:cubicBezTo>
                      <a:pt x="8159" y="10730"/>
                      <a:pt x="7151" y="10833"/>
                      <a:pt x="6162" y="10851"/>
                    </a:cubicBezTo>
                    <a:cubicBezTo>
                      <a:pt x="3959" y="10926"/>
                      <a:pt x="1822" y="10618"/>
                      <a:pt x="646" y="8900"/>
                    </a:cubicBezTo>
                    <a:cubicBezTo>
                      <a:pt x="-633" y="7025"/>
                      <a:pt x="114" y="4309"/>
                      <a:pt x="1775" y="2778"/>
                    </a:cubicBezTo>
                    <a:cubicBezTo>
                      <a:pt x="3269" y="1387"/>
                      <a:pt x="5285" y="771"/>
                      <a:pt x="7300" y="445"/>
                    </a:cubicBezTo>
                    <a:cubicBezTo>
                      <a:pt x="7525" y="389"/>
                      <a:pt x="7758" y="352"/>
                      <a:pt x="7973" y="333"/>
                    </a:cubicBezTo>
                    <a:cubicBezTo>
                      <a:pt x="12956" y="-386"/>
                      <a:pt x="22318" y="-59"/>
                      <a:pt x="28870" y="2489"/>
                    </a:cubicBezTo>
                    <a:cubicBezTo>
                      <a:pt x="31184" y="3385"/>
                      <a:pt x="33153" y="4552"/>
                      <a:pt x="34451" y="6064"/>
                    </a:cubicBezTo>
                    <a:cubicBezTo>
                      <a:pt x="36616" y="8574"/>
                      <a:pt x="37382" y="12541"/>
                      <a:pt x="34385" y="1507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51"/>
              <p:cNvSpPr/>
              <p:nvPr/>
            </p:nvSpPr>
            <p:spPr>
              <a:xfrm>
                <a:off x="6875003" y="5758582"/>
                <a:ext cx="33841" cy="22726"/>
              </a:xfrm>
              <a:custGeom>
                <a:avLst/>
                <a:gdLst/>
                <a:ahLst/>
                <a:cxnLst/>
                <a:rect l="l" t="t" r="r" b="b"/>
                <a:pathLst>
                  <a:path w="33841" h="22726" extrusionOk="0">
                    <a:moveTo>
                      <a:pt x="31031" y="22502"/>
                    </a:moveTo>
                    <a:cubicBezTo>
                      <a:pt x="28875" y="23258"/>
                      <a:pt x="26803" y="21980"/>
                      <a:pt x="24946" y="20449"/>
                    </a:cubicBezTo>
                    <a:cubicBezTo>
                      <a:pt x="24339" y="19954"/>
                      <a:pt x="23751" y="19432"/>
                      <a:pt x="23191" y="18937"/>
                    </a:cubicBezTo>
                    <a:cubicBezTo>
                      <a:pt x="19439" y="15670"/>
                      <a:pt x="14763" y="13505"/>
                      <a:pt x="9863" y="12749"/>
                    </a:cubicBezTo>
                    <a:cubicBezTo>
                      <a:pt x="8519" y="12534"/>
                      <a:pt x="7026" y="12376"/>
                      <a:pt x="5598" y="12049"/>
                    </a:cubicBezTo>
                    <a:cubicBezTo>
                      <a:pt x="3096" y="11470"/>
                      <a:pt x="847" y="10360"/>
                      <a:pt x="166" y="7532"/>
                    </a:cubicBezTo>
                    <a:cubicBezTo>
                      <a:pt x="-739" y="3724"/>
                      <a:pt x="2210" y="970"/>
                      <a:pt x="5439" y="233"/>
                    </a:cubicBezTo>
                    <a:cubicBezTo>
                      <a:pt x="6643" y="-37"/>
                      <a:pt x="7987" y="-65"/>
                      <a:pt x="9396" y="112"/>
                    </a:cubicBezTo>
                    <a:cubicBezTo>
                      <a:pt x="16704" y="1017"/>
                      <a:pt x="26112" y="7261"/>
                      <a:pt x="30172" y="11247"/>
                    </a:cubicBezTo>
                    <a:cubicBezTo>
                      <a:pt x="30396" y="11470"/>
                      <a:pt x="30639" y="11704"/>
                      <a:pt x="30863" y="11937"/>
                    </a:cubicBezTo>
                    <a:cubicBezTo>
                      <a:pt x="32207" y="13374"/>
                      <a:pt x="33373" y="14998"/>
                      <a:pt x="33746" y="16893"/>
                    </a:cubicBezTo>
                    <a:cubicBezTo>
                      <a:pt x="34167" y="19114"/>
                      <a:pt x="33187" y="21746"/>
                      <a:pt x="31040" y="2250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51"/>
              <p:cNvSpPr/>
              <p:nvPr/>
            </p:nvSpPr>
            <p:spPr>
              <a:xfrm>
                <a:off x="6880345" y="5758685"/>
                <a:ext cx="25529" cy="20336"/>
              </a:xfrm>
              <a:custGeom>
                <a:avLst/>
                <a:gdLst/>
                <a:ahLst/>
                <a:cxnLst/>
                <a:rect l="l" t="t" r="r" b="b"/>
                <a:pathLst>
                  <a:path w="25529" h="20336" extrusionOk="0">
                    <a:moveTo>
                      <a:pt x="23560" y="16529"/>
                    </a:moveTo>
                    <a:cubicBezTo>
                      <a:pt x="22496" y="18115"/>
                      <a:pt x="21133" y="19394"/>
                      <a:pt x="19603" y="20337"/>
                    </a:cubicBezTo>
                    <a:cubicBezTo>
                      <a:pt x="18996" y="19842"/>
                      <a:pt x="18408" y="19319"/>
                      <a:pt x="17848" y="18825"/>
                    </a:cubicBezTo>
                    <a:cubicBezTo>
                      <a:pt x="14096" y="15558"/>
                      <a:pt x="9420" y="13393"/>
                      <a:pt x="4520" y="12637"/>
                    </a:cubicBezTo>
                    <a:cubicBezTo>
                      <a:pt x="3176" y="12422"/>
                      <a:pt x="1683" y="12263"/>
                      <a:pt x="255" y="11937"/>
                    </a:cubicBezTo>
                    <a:cubicBezTo>
                      <a:pt x="-398" y="8689"/>
                      <a:pt x="190" y="5189"/>
                      <a:pt x="2178" y="2221"/>
                    </a:cubicBezTo>
                    <a:cubicBezTo>
                      <a:pt x="2728" y="1400"/>
                      <a:pt x="3363" y="653"/>
                      <a:pt x="4063" y="0"/>
                    </a:cubicBezTo>
                    <a:cubicBezTo>
                      <a:pt x="11371" y="905"/>
                      <a:pt x="20779" y="7149"/>
                      <a:pt x="24839" y="11134"/>
                    </a:cubicBezTo>
                    <a:cubicBezTo>
                      <a:pt x="25063" y="11358"/>
                      <a:pt x="25305" y="11592"/>
                      <a:pt x="25529" y="11825"/>
                    </a:cubicBezTo>
                    <a:cubicBezTo>
                      <a:pt x="25193" y="13458"/>
                      <a:pt x="24568" y="15054"/>
                      <a:pt x="23579" y="1652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51"/>
              <p:cNvSpPr/>
              <p:nvPr/>
            </p:nvSpPr>
            <p:spPr>
              <a:xfrm>
                <a:off x="6919245" y="5774172"/>
                <a:ext cx="24220" cy="15088"/>
              </a:xfrm>
              <a:custGeom>
                <a:avLst/>
                <a:gdLst/>
                <a:ahLst/>
                <a:cxnLst/>
                <a:rect l="l" t="t" r="r" b="b"/>
                <a:pathLst>
                  <a:path w="24220" h="15088" extrusionOk="0">
                    <a:moveTo>
                      <a:pt x="22180" y="13567"/>
                    </a:moveTo>
                    <a:cubicBezTo>
                      <a:pt x="21807" y="14118"/>
                      <a:pt x="21414" y="14632"/>
                      <a:pt x="20976" y="15089"/>
                    </a:cubicBezTo>
                    <a:cubicBezTo>
                      <a:pt x="19959" y="14585"/>
                      <a:pt x="18969" y="14025"/>
                      <a:pt x="18017" y="13540"/>
                    </a:cubicBezTo>
                    <a:cubicBezTo>
                      <a:pt x="13603" y="11243"/>
                      <a:pt x="8544" y="10236"/>
                      <a:pt x="3607" y="10646"/>
                    </a:cubicBezTo>
                    <a:cubicBezTo>
                      <a:pt x="2683" y="10730"/>
                      <a:pt x="1675" y="10833"/>
                      <a:pt x="685" y="10851"/>
                    </a:cubicBezTo>
                    <a:cubicBezTo>
                      <a:pt x="-490" y="7491"/>
                      <a:pt x="-182" y="3674"/>
                      <a:pt x="1833" y="445"/>
                    </a:cubicBezTo>
                    <a:cubicBezTo>
                      <a:pt x="2058" y="389"/>
                      <a:pt x="2291" y="352"/>
                      <a:pt x="2506" y="333"/>
                    </a:cubicBezTo>
                    <a:cubicBezTo>
                      <a:pt x="7489" y="-386"/>
                      <a:pt x="16851" y="-59"/>
                      <a:pt x="23403" y="2489"/>
                    </a:cubicBezTo>
                    <a:cubicBezTo>
                      <a:pt x="24774" y="6036"/>
                      <a:pt x="24457" y="10170"/>
                      <a:pt x="22180" y="135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Google Shape;1261;p52">
            <a:extLst>
              <a:ext uri="{FF2B5EF4-FFF2-40B4-BE49-F238E27FC236}">
                <a16:creationId xmlns:a16="http://schemas.microsoft.com/office/drawing/2014/main" id="{4C235C34-E05F-E668-19E0-312D68E6CCB9}"/>
              </a:ext>
            </a:extLst>
          </p:cNvPr>
          <p:cNvSpPr txBox="1">
            <a:spLocks/>
          </p:cNvSpPr>
          <p:nvPr/>
        </p:nvSpPr>
        <p:spPr>
          <a:xfrm>
            <a:off x="535901" y="1326706"/>
            <a:ext cx="3932059" cy="18347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br>
              <a:rPr lang="en-US" sz="1800" b="1" dirty="0">
                <a:solidFill>
                  <a:schemeClr val="accent2">
                    <a:lumMod val="10000"/>
                  </a:schemeClr>
                </a:solidFill>
                <a:latin typeface="Bahnschrift Light" panose="020B050204020402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800" b="1" i="0" dirty="0">
                <a:solidFill>
                  <a:schemeClr val="accent2">
                    <a:lumMod val="10000"/>
                  </a:schemeClr>
                </a:solidFill>
                <a:effectLst/>
                <a:latin typeface="Bahnschrift Light" panose="020B0502040204020203" pitchFamily="34" charset="0"/>
              </a:rPr>
              <a:t>A Sequence Diagram in Unified Modeling Language (UML) visually represents the interactions and order of messages exchanged between objects or components within a system. I</a:t>
            </a:r>
            <a:r>
              <a:rPr lang="en-US" sz="1800" b="1" dirty="0">
                <a:solidFill>
                  <a:schemeClr val="accent2">
                    <a:lumMod val="10000"/>
                  </a:schemeClr>
                </a:solidFill>
                <a:latin typeface="Bahnschrift Light" panose="020B050204020402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53FB51-3CA8-BFC5-73BE-1BEAC4811C3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851134" y="67377"/>
            <a:ext cx="4109559" cy="501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176145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2" name="Google Shape;1232;p5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7507" b="27507"/>
          <a:stretch/>
        </p:blipFill>
        <p:spPr>
          <a:xfrm>
            <a:off x="4709413" y="0"/>
            <a:ext cx="4443844" cy="5143496"/>
          </a:xfrm>
          <a:prstGeom prst="rect">
            <a:avLst/>
          </a:prstGeom>
        </p:spPr>
      </p:pic>
      <p:sp>
        <p:nvSpPr>
          <p:cNvPr id="1233" name="Google Shape;1233;p51"/>
          <p:cNvSpPr txBox="1">
            <a:spLocks noGrp="1"/>
          </p:cNvSpPr>
          <p:nvPr>
            <p:ph type="title"/>
          </p:nvPr>
        </p:nvSpPr>
        <p:spPr>
          <a:xfrm>
            <a:off x="5067572" y="385496"/>
            <a:ext cx="3932059" cy="613417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IN" dirty="0">
                <a:solidFill>
                  <a:srgbClr val="C00000"/>
                </a:solidFill>
              </a:rPr>
              <a:t>ACTIVITY DIAGRAM</a:t>
            </a:r>
          </a:p>
        </p:txBody>
      </p:sp>
      <p:grpSp>
        <p:nvGrpSpPr>
          <p:cNvPr id="1234" name="Google Shape;1234;p51"/>
          <p:cNvGrpSpPr/>
          <p:nvPr/>
        </p:nvGrpSpPr>
        <p:grpSpPr>
          <a:xfrm>
            <a:off x="8386445" y="1734451"/>
            <a:ext cx="613187" cy="282642"/>
            <a:chOff x="5805781" y="867005"/>
            <a:chExt cx="956609" cy="441008"/>
          </a:xfrm>
        </p:grpSpPr>
        <p:sp>
          <p:nvSpPr>
            <p:cNvPr id="1235" name="Google Shape;1235;p51"/>
            <p:cNvSpPr/>
            <p:nvPr/>
          </p:nvSpPr>
          <p:spPr>
            <a:xfrm>
              <a:off x="6543645" y="1089090"/>
              <a:ext cx="218745" cy="218923"/>
            </a:xfrm>
            <a:custGeom>
              <a:avLst/>
              <a:gdLst/>
              <a:ahLst/>
              <a:cxnLst/>
              <a:rect l="l" t="t" r="r" b="b"/>
              <a:pathLst>
                <a:path w="11031" h="11040" extrusionOk="0">
                  <a:moveTo>
                    <a:pt x="5516" y="0"/>
                  </a:moveTo>
                  <a:lnTo>
                    <a:pt x="7467" y="3574"/>
                  </a:lnTo>
                  <a:lnTo>
                    <a:pt x="11032" y="5525"/>
                  </a:lnTo>
                  <a:lnTo>
                    <a:pt x="7467" y="7476"/>
                  </a:lnTo>
                  <a:lnTo>
                    <a:pt x="5516" y="11041"/>
                  </a:lnTo>
                  <a:lnTo>
                    <a:pt x="3565" y="7476"/>
                  </a:lnTo>
                  <a:lnTo>
                    <a:pt x="0" y="5525"/>
                  </a:lnTo>
                  <a:lnTo>
                    <a:pt x="3565" y="3574"/>
                  </a:lnTo>
                  <a:lnTo>
                    <a:pt x="55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51"/>
            <p:cNvSpPr/>
            <p:nvPr/>
          </p:nvSpPr>
          <p:spPr>
            <a:xfrm>
              <a:off x="5805781" y="867005"/>
              <a:ext cx="55504" cy="55504"/>
            </a:xfrm>
            <a:custGeom>
              <a:avLst/>
              <a:gdLst/>
              <a:ahLst/>
              <a:cxnLst/>
              <a:rect l="l" t="t" r="r" b="b"/>
              <a:pathLst>
                <a:path w="2799" h="2799" extrusionOk="0">
                  <a:moveTo>
                    <a:pt x="2800" y="1400"/>
                  </a:moveTo>
                  <a:cubicBezTo>
                    <a:pt x="2800" y="2173"/>
                    <a:pt x="2173" y="2800"/>
                    <a:pt x="1400" y="2800"/>
                  </a:cubicBezTo>
                  <a:cubicBezTo>
                    <a:pt x="627" y="2800"/>
                    <a:pt x="0" y="2173"/>
                    <a:pt x="0" y="1400"/>
                  </a:cubicBezTo>
                  <a:cubicBezTo>
                    <a:pt x="0" y="627"/>
                    <a:pt x="627" y="0"/>
                    <a:pt x="1400" y="0"/>
                  </a:cubicBezTo>
                  <a:cubicBezTo>
                    <a:pt x="2173" y="0"/>
                    <a:pt x="2800" y="627"/>
                    <a:pt x="2800" y="140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Google Shape;1261;p52">
            <a:extLst>
              <a:ext uri="{FF2B5EF4-FFF2-40B4-BE49-F238E27FC236}">
                <a16:creationId xmlns:a16="http://schemas.microsoft.com/office/drawing/2014/main" id="{4C235C34-E05F-E668-19E0-312D68E6CCB9}"/>
              </a:ext>
            </a:extLst>
          </p:cNvPr>
          <p:cNvSpPr txBox="1">
            <a:spLocks/>
          </p:cNvSpPr>
          <p:nvPr/>
        </p:nvSpPr>
        <p:spPr>
          <a:xfrm>
            <a:off x="5021288" y="1326706"/>
            <a:ext cx="3932059" cy="18347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1800" b="1" i="0" dirty="0">
                <a:solidFill>
                  <a:schemeClr val="accent2">
                    <a:lumMod val="10000"/>
                  </a:schemeClr>
                </a:solidFill>
                <a:effectLst/>
                <a:latin typeface="Bahnschrift Light" panose="020B0502040204020203" pitchFamily="34" charset="0"/>
              </a:rPr>
              <a:t>An Activity Diagram in Unified Modeling Language (UML) is a visual representation that showcases the flow of activities and actions within a system or business process.</a:t>
            </a:r>
            <a:endParaRPr lang="en-US" sz="1800" b="1" dirty="0">
              <a:solidFill>
                <a:schemeClr val="accent2">
                  <a:lumMod val="10000"/>
                </a:schemeClr>
              </a:solidFill>
              <a:latin typeface="Bahnschrift Light" panose="020B050204020402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FFD551-DDAE-ED94-DEE2-3086A868CC2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44367" y="519764"/>
            <a:ext cx="4565045" cy="410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63301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5" name="Google Shape;605;p40"/>
          <p:cNvGrpSpPr/>
          <p:nvPr/>
        </p:nvGrpSpPr>
        <p:grpSpPr>
          <a:xfrm flipH="1">
            <a:off x="7624171" y="3119130"/>
            <a:ext cx="1869372" cy="2093091"/>
            <a:chOff x="-368119" y="3302764"/>
            <a:chExt cx="1644127" cy="1840889"/>
          </a:xfrm>
        </p:grpSpPr>
        <p:sp>
          <p:nvSpPr>
            <p:cNvPr id="606" name="Google Shape;606;p40"/>
            <p:cNvSpPr/>
            <p:nvPr/>
          </p:nvSpPr>
          <p:spPr>
            <a:xfrm flipH="1">
              <a:off x="-186208" y="3814916"/>
              <a:ext cx="1462215" cy="1328737"/>
            </a:xfrm>
            <a:custGeom>
              <a:avLst/>
              <a:gdLst/>
              <a:ahLst/>
              <a:cxnLst/>
              <a:rect l="l" t="t" r="r" b="b"/>
              <a:pathLst>
                <a:path w="102810" h="93425" extrusionOk="0">
                  <a:moveTo>
                    <a:pt x="102791" y="47133"/>
                  </a:moveTo>
                  <a:cubicBezTo>
                    <a:pt x="102614" y="40833"/>
                    <a:pt x="101055" y="34281"/>
                    <a:pt x="96818" y="29615"/>
                  </a:cubicBezTo>
                  <a:cubicBezTo>
                    <a:pt x="92581" y="24948"/>
                    <a:pt x="87923" y="23240"/>
                    <a:pt x="82463" y="26395"/>
                  </a:cubicBezTo>
                  <a:cubicBezTo>
                    <a:pt x="82986" y="16100"/>
                    <a:pt x="76546" y="5796"/>
                    <a:pt x="67055" y="1764"/>
                  </a:cubicBezTo>
                  <a:cubicBezTo>
                    <a:pt x="57563" y="-2268"/>
                    <a:pt x="47605" y="887"/>
                    <a:pt x="40558" y="8419"/>
                  </a:cubicBezTo>
                  <a:cubicBezTo>
                    <a:pt x="36834" y="1419"/>
                    <a:pt x="27389" y="-1222"/>
                    <a:pt x="19885" y="1335"/>
                  </a:cubicBezTo>
                  <a:cubicBezTo>
                    <a:pt x="12381" y="3892"/>
                    <a:pt x="6874" y="10631"/>
                    <a:pt x="4000" y="18023"/>
                  </a:cubicBezTo>
                  <a:cubicBezTo>
                    <a:pt x="1125" y="25415"/>
                    <a:pt x="537" y="33469"/>
                    <a:pt x="220" y="41393"/>
                  </a:cubicBezTo>
                  <a:cubicBezTo>
                    <a:pt x="-443" y="58034"/>
                    <a:pt x="80" y="75169"/>
                    <a:pt x="6202" y="90616"/>
                  </a:cubicBezTo>
                  <a:lnTo>
                    <a:pt x="73550" y="93425"/>
                  </a:lnTo>
                  <a:cubicBezTo>
                    <a:pt x="79972" y="86687"/>
                    <a:pt x="88530" y="81675"/>
                    <a:pt x="94354" y="74283"/>
                  </a:cubicBezTo>
                  <a:cubicBezTo>
                    <a:pt x="100337" y="66686"/>
                    <a:pt x="103071" y="56802"/>
                    <a:pt x="102791" y="4714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40"/>
            <p:cNvSpPr/>
            <p:nvPr/>
          </p:nvSpPr>
          <p:spPr>
            <a:xfrm flipH="1">
              <a:off x="-186023" y="4167425"/>
              <a:ext cx="261395" cy="761444"/>
            </a:xfrm>
            <a:custGeom>
              <a:avLst/>
              <a:gdLst/>
              <a:ahLst/>
              <a:cxnLst/>
              <a:rect l="l" t="t" r="r" b="b"/>
              <a:pathLst>
                <a:path w="18379" h="53538" extrusionOk="0">
                  <a:moveTo>
                    <a:pt x="12" y="17867"/>
                  </a:moveTo>
                  <a:cubicBezTo>
                    <a:pt x="86" y="30029"/>
                    <a:pt x="2279" y="42077"/>
                    <a:pt x="6265" y="53539"/>
                  </a:cubicBezTo>
                  <a:cubicBezTo>
                    <a:pt x="7562" y="52250"/>
                    <a:pt x="8794" y="50916"/>
                    <a:pt x="9924" y="49479"/>
                  </a:cubicBezTo>
                  <a:cubicBezTo>
                    <a:pt x="15906" y="41881"/>
                    <a:pt x="18641" y="31998"/>
                    <a:pt x="18360" y="22338"/>
                  </a:cubicBezTo>
                  <a:cubicBezTo>
                    <a:pt x="18183" y="16038"/>
                    <a:pt x="16625" y="9486"/>
                    <a:pt x="12387" y="4819"/>
                  </a:cubicBezTo>
                  <a:cubicBezTo>
                    <a:pt x="9009" y="1096"/>
                    <a:pt x="5360" y="-734"/>
                    <a:pt x="1253" y="274"/>
                  </a:cubicBezTo>
                  <a:cubicBezTo>
                    <a:pt x="413" y="6098"/>
                    <a:pt x="-35" y="11978"/>
                    <a:pt x="2" y="178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40"/>
            <p:cNvSpPr/>
            <p:nvPr/>
          </p:nvSpPr>
          <p:spPr>
            <a:xfrm flipH="1">
              <a:off x="95888" y="3842137"/>
              <a:ext cx="593619" cy="1292754"/>
            </a:xfrm>
            <a:custGeom>
              <a:avLst/>
              <a:gdLst/>
              <a:ahLst/>
              <a:cxnLst/>
              <a:rect l="l" t="t" r="r" b="b"/>
              <a:pathLst>
                <a:path w="41738" h="90895" extrusionOk="0">
                  <a:moveTo>
                    <a:pt x="41738" y="15857"/>
                  </a:moveTo>
                  <a:cubicBezTo>
                    <a:pt x="39284" y="8941"/>
                    <a:pt x="34047" y="2968"/>
                    <a:pt x="27309" y="0"/>
                  </a:cubicBezTo>
                  <a:cubicBezTo>
                    <a:pt x="23707" y="3602"/>
                    <a:pt x="20533" y="7625"/>
                    <a:pt x="17799" y="11946"/>
                  </a:cubicBezTo>
                  <a:cubicBezTo>
                    <a:pt x="9716" y="24742"/>
                    <a:pt x="5385" y="39629"/>
                    <a:pt x="2893" y="54449"/>
                  </a:cubicBezTo>
                  <a:cubicBezTo>
                    <a:pt x="868" y="66480"/>
                    <a:pt x="84" y="78697"/>
                    <a:pt x="0" y="90896"/>
                  </a:cubicBezTo>
                  <a:cubicBezTo>
                    <a:pt x="5889" y="85622"/>
                    <a:pt x="11545" y="80107"/>
                    <a:pt x="16091" y="73573"/>
                  </a:cubicBezTo>
                  <a:cubicBezTo>
                    <a:pt x="16352" y="73200"/>
                    <a:pt x="16716" y="73097"/>
                    <a:pt x="17043" y="73172"/>
                  </a:cubicBezTo>
                  <a:cubicBezTo>
                    <a:pt x="24845" y="61188"/>
                    <a:pt x="31798" y="48607"/>
                    <a:pt x="37818" y="35615"/>
                  </a:cubicBezTo>
                  <a:cubicBezTo>
                    <a:pt x="38658" y="28942"/>
                    <a:pt x="40236" y="22400"/>
                    <a:pt x="41738" y="1583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40"/>
            <p:cNvSpPr/>
            <p:nvPr/>
          </p:nvSpPr>
          <p:spPr>
            <a:xfrm flipH="1">
              <a:off x="571916" y="5060801"/>
              <a:ext cx="84012" cy="79632"/>
            </a:xfrm>
            <a:custGeom>
              <a:avLst/>
              <a:gdLst/>
              <a:ahLst/>
              <a:cxnLst/>
              <a:rect l="l" t="t" r="r" b="b"/>
              <a:pathLst>
                <a:path w="5907" h="5599" extrusionOk="0">
                  <a:moveTo>
                    <a:pt x="5908" y="9"/>
                  </a:moveTo>
                  <a:cubicBezTo>
                    <a:pt x="5908" y="9"/>
                    <a:pt x="5898" y="9"/>
                    <a:pt x="5889" y="0"/>
                  </a:cubicBezTo>
                  <a:cubicBezTo>
                    <a:pt x="3976" y="1923"/>
                    <a:pt x="2007" y="3780"/>
                    <a:pt x="0" y="5600"/>
                  </a:cubicBezTo>
                  <a:cubicBezTo>
                    <a:pt x="1204" y="4713"/>
                    <a:pt x="2371" y="3789"/>
                    <a:pt x="3509" y="2837"/>
                  </a:cubicBezTo>
                  <a:cubicBezTo>
                    <a:pt x="3686" y="2650"/>
                    <a:pt x="3864" y="2455"/>
                    <a:pt x="4050" y="2268"/>
                  </a:cubicBezTo>
                  <a:cubicBezTo>
                    <a:pt x="4676" y="1521"/>
                    <a:pt x="5292" y="775"/>
                    <a:pt x="5908" y="19"/>
                  </a:cubicBezTo>
                  <a:close/>
                </a:path>
              </a:pathLst>
            </a:custGeom>
            <a:solidFill>
              <a:srgbClr val="52A8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40"/>
            <p:cNvSpPr/>
            <p:nvPr/>
          </p:nvSpPr>
          <p:spPr>
            <a:xfrm flipH="1">
              <a:off x="753882" y="3989606"/>
              <a:ext cx="211901" cy="1097621"/>
            </a:xfrm>
            <a:custGeom>
              <a:avLst/>
              <a:gdLst/>
              <a:ahLst/>
              <a:cxnLst/>
              <a:rect l="l" t="t" r="r" b="b"/>
              <a:pathLst>
                <a:path w="14899" h="77175" extrusionOk="0">
                  <a:moveTo>
                    <a:pt x="14899" y="0"/>
                  </a:moveTo>
                  <a:cubicBezTo>
                    <a:pt x="10503" y="3602"/>
                    <a:pt x="8039" y="9006"/>
                    <a:pt x="6144" y="14364"/>
                  </a:cubicBezTo>
                  <a:cubicBezTo>
                    <a:pt x="-939" y="34411"/>
                    <a:pt x="-1929" y="56578"/>
                    <a:pt x="3335" y="77176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40"/>
            <p:cNvSpPr/>
            <p:nvPr/>
          </p:nvSpPr>
          <p:spPr>
            <a:xfrm flipH="1">
              <a:off x="126042" y="4263040"/>
              <a:ext cx="498300" cy="832016"/>
            </a:xfrm>
            <a:custGeom>
              <a:avLst/>
              <a:gdLst/>
              <a:ahLst/>
              <a:cxnLst/>
              <a:rect l="l" t="t" r="r" b="b"/>
              <a:pathLst>
                <a:path w="35036" h="58500" extrusionOk="0">
                  <a:moveTo>
                    <a:pt x="35037" y="0"/>
                  </a:moveTo>
                  <a:cubicBezTo>
                    <a:pt x="27094" y="21438"/>
                    <a:pt x="15148" y="41383"/>
                    <a:pt x="0" y="5850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40"/>
            <p:cNvSpPr/>
            <p:nvPr/>
          </p:nvSpPr>
          <p:spPr>
            <a:xfrm flipH="1">
              <a:off x="1067269" y="4849460"/>
              <a:ext cx="60431" cy="60431"/>
            </a:xfrm>
            <a:custGeom>
              <a:avLst/>
              <a:gdLst/>
              <a:ahLst/>
              <a:cxnLst/>
              <a:rect l="l" t="t" r="r" b="b"/>
              <a:pathLst>
                <a:path w="4249" h="4249" extrusionOk="0">
                  <a:moveTo>
                    <a:pt x="4248" y="2213"/>
                  </a:moveTo>
                  <a:cubicBezTo>
                    <a:pt x="4202" y="3380"/>
                    <a:pt x="3212" y="4295"/>
                    <a:pt x="2036" y="4248"/>
                  </a:cubicBezTo>
                  <a:cubicBezTo>
                    <a:pt x="869" y="4202"/>
                    <a:pt x="-45" y="3212"/>
                    <a:pt x="2" y="2036"/>
                  </a:cubicBezTo>
                  <a:cubicBezTo>
                    <a:pt x="48" y="869"/>
                    <a:pt x="1038" y="-45"/>
                    <a:pt x="2214" y="2"/>
                  </a:cubicBezTo>
                  <a:cubicBezTo>
                    <a:pt x="3380" y="48"/>
                    <a:pt x="4295" y="1038"/>
                    <a:pt x="4248" y="22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40"/>
            <p:cNvSpPr/>
            <p:nvPr/>
          </p:nvSpPr>
          <p:spPr>
            <a:xfrm flipH="1">
              <a:off x="809638" y="4478064"/>
              <a:ext cx="36253" cy="36253"/>
            </a:xfrm>
            <a:custGeom>
              <a:avLst/>
              <a:gdLst/>
              <a:ahLst/>
              <a:cxnLst/>
              <a:rect l="l" t="t" r="r" b="b"/>
              <a:pathLst>
                <a:path w="2549" h="2549" extrusionOk="0">
                  <a:moveTo>
                    <a:pt x="2549" y="1326"/>
                  </a:moveTo>
                  <a:cubicBezTo>
                    <a:pt x="2521" y="2026"/>
                    <a:pt x="1924" y="2577"/>
                    <a:pt x="1224" y="2549"/>
                  </a:cubicBezTo>
                  <a:cubicBezTo>
                    <a:pt x="524" y="2521"/>
                    <a:pt x="-27" y="1923"/>
                    <a:pt x="1" y="1223"/>
                  </a:cubicBezTo>
                  <a:cubicBezTo>
                    <a:pt x="29" y="523"/>
                    <a:pt x="626" y="-27"/>
                    <a:pt x="1326" y="1"/>
                  </a:cubicBezTo>
                  <a:cubicBezTo>
                    <a:pt x="2026" y="29"/>
                    <a:pt x="2577" y="626"/>
                    <a:pt x="2549" y="13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40"/>
            <p:cNvSpPr/>
            <p:nvPr/>
          </p:nvSpPr>
          <p:spPr>
            <a:xfrm flipH="1">
              <a:off x="1060245" y="4600716"/>
              <a:ext cx="28146" cy="28146"/>
            </a:xfrm>
            <a:custGeom>
              <a:avLst/>
              <a:gdLst/>
              <a:ahLst/>
              <a:cxnLst/>
              <a:rect l="l" t="t" r="r" b="b"/>
              <a:pathLst>
                <a:path w="1979" h="1979" extrusionOk="0">
                  <a:moveTo>
                    <a:pt x="1979" y="1027"/>
                  </a:moveTo>
                  <a:cubicBezTo>
                    <a:pt x="1961" y="1578"/>
                    <a:pt x="1494" y="1998"/>
                    <a:pt x="953" y="1979"/>
                  </a:cubicBezTo>
                  <a:cubicBezTo>
                    <a:pt x="402" y="1961"/>
                    <a:pt x="-18" y="1494"/>
                    <a:pt x="1" y="953"/>
                  </a:cubicBezTo>
                  <a:cubicBezTo>
                    <a:pt x="19" y="402"/>
                    <a:pt x="486" y="-18"/>
                    <a:pt x="1027" y="1"/>
                  </a:cubicBezTo>
                  <a:cubicBezTo>
                    <a:pt x="1578" y="19"/>
                    <a:pt x="1998" y="486"/>
                    <a:pt x="1979" y="10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40"/>
            <p:cNvSpPr/>
            <p:nvPr/>
          </p:nvSpPr>
          <p:spPr>
            <a:xfrm flipH="1">
              <a:off x="893235" y="3874379"/>
              <a:ext cx="40264" cy="40264"/>
            </a:xfrm>
            <a:custGeom>
              <a:avLst/>
              <a:gdLst/>
              <a:ahLst/>
              <a:cxnLst/>
              <a:rect l="l" t="t" r="r" b="b"/>
              <a:pathLst>
                <a:path w="2831" h="2831" extrusionOk="0">
                  <a:moveTo>
                    <a:pt x="2830" y="1476"/>
                  </a:moveTo>
                  <a:cubicBezTo>
                    <a:pt x="2802" y="2260"/>
                    <a:pt x="2139" y="2867"/>
                    <a:pt x="1355" y="2829"/>
                  </a:cubicBezTo>
                  <a:cubicBezTo>
                    <a:pt x="571" y="2802"/>
                    <a:pt x="-36" y="2139"/>
                    <a:pt x="2" y="1355"/>
                  </a:cubicBezTo>
                  <a:cubicBezTo>
                    <a:pt x="30" y="571"/>
                    <a:pt x="693" y="-36"/>
                    <a:pt x="1476" y="2"/>
                  </a:cubicBezTo>
                  <a:cubicBezTo>
                    <a:pt x="2260" y="29"/>
                    <a:pt x="2867" y="692"/>
                    <a:pt x="2830" y="14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40"/>
            <p:cNvSpPr/>
            <p:nvPr/>
          </p:nvSpPr>
          <p:spPr>
            <a:xfrm flipH="1">
              <a:off x="700768" y="4373603"/>
              <a:ext cx="52339" cy="52325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3679" y="1914"/>
                  </a:moveTo>
                  <a:cubicBezTo>
                    <a:pt x="3632" y="2932"/>
                    <a:pt x="2783" y="3716"/>
                    <a:pt x="1765" y="3678"/>
                  </a:cubicBezTo>
                  <a:cubicBezTo>
                    <a:pt x="748" y="3632"/>
                    <a:pt x="-36" y="2783"/>
                    <a:pt x="1" y="1765"/>
                  </a:cubicBezTo>
                  <a:cubicBezTo>
                    <a:pt x="48" y="748"/>
                    <a:pt x="897" y="-36"/>
                    <a:pt x="1915" y="1"/>
                  </a:cubicBezTo>
                  <a:cubicBezTo>
                    <a:pt x="2932" y="48"/>
                    <a:pt x="3716" y="897"/>
                    <a:pt x="3679" y="19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40"/>
            <p:cNvSpPr/>
            <p:nvPr/>
          </p:nvSpPr>
          <p:spPr>
            <a:xfrm flipH="1">
              <a:off x="163192" y="4621807"/>
              <a:ext cx="40264" cy="40264"/>
            </a:xfrm>
            <a:custGeom>
              <a:avLst/>
              <a:gdLst/>
              <a:ahLst/>
              <a:cxnLst/>
              <a:rect l="l" t="t" r="r" b="b"/>
              <a:pathLst>
                <a:path w="2831" h="2831" extrusionOk="0">
                  <a:moveTo>
                    <a:pt x="2830" y="1476"/>
                  </a:moveTo>
                  <a:cubicBezTo>
                    <a:pt x="2802" y="2261"/>
                    <a:pt x="2139" y="2867"/>
                    <a:pt x="1355" y="2830"/>
                  </a:cubicBezTo>
                  <a:cubicBezTo>
                    <a:pt x="571" y="2792"/>
                    <a:pt x="-36" y="2139"/>
                    <a:pt x="2" y="1355"/>
                  </a:cubicBezTo>
                  <a:cubicBezTo>
                    <a:pt x="30" y="571"/>
                    <a:pt x="693" y="-36"/>
                    <a:pt x="1476" y="2"/>
                  </a:cubicBezTo>
                  <a:cubicBezTo>
                    <a:pt x="2260" y="30"/>
                    <a:pt x="2867" y="693"/>
                    <a:pt x="2830" y="14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40"/>
            <p:cNvSpPr/>
            <p:nvPr/>
          </p:nvSpPr>
          <p:spPr>
            <a:xfrm flipH="1">
              <a:off x="284903" y="4997853"/>
              <a:ext cx="40264" cy="40264"/>
            </a:xfrm>
            <a:custGeom>
              <a:avLst/>
              <a:gdLst/>
              <a:ahLst/>
              <a:cxnLst/>
              <a:rect l="l" t="t" r="r" b="b"/>
              <a:pathLst>
                <a:path w="2831" h="2831" extrusionOk="0">
                  <a:moveTo>
                    <a:pt x="2829" y="1476"/>
                  </a:moveTo>
                  <a:cubicBezTo>
                    <a:pt x="2802" y="2260"/>
                    <a:pt x="2139" y="2867"/>
                    <a:pt x="1355" y="2830"/>
                  </a:cubicBezTo>
                  <a:cubicBezTo>
                    <a:pt x="571" y="2792"/>
                    <a:pt x="-36" y="2139"/>
                    <a:pt x="2" y="1355"/>
                  </a:cubicBezTo>
                  <a:cubicBezTo>
                    <a:pt x="29" y="571"/>
                    <a:pt x="692" y="-36"/>
                    <a:pt x="1476" y="2"/>
                  </a:cubicBezTo>
                  <a:cubicBezTo>
                    <a:pt x="2260" y="30"/>
                    <a:pt x="2867" y="693"/>
                    <a:pt x="2829" y="14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40"/>
            <p:cNvSpPr/>
            <p:nvPr/>
          </p:nvSpPr>
          <p:spPr>
            <a:xfrm flipH="1">
              <a:off x="252520" y="4241124"/>
              <a:ext cx="40264" cy="40264"/>
            </a:xfrm>
            <a:custGeom>
              <a:avLst/>
              <a:gdLst/>
              <a:ahLst/>
              <a:cxnLst/>
              <a:rect l="l" t="t" r="r" b="b"/>
              <a:pathLst>
                <a:path w="2831" h="2831" extrusionOk="0">
                  <a:moveTo>
                    <a:pt x="2829" y="1476"/>
                  </a:moveTo>
                  <a:cubicBezTo>
                    <a:pt x="2802" y="2260"/>
                    <a:pt x="2139" y="2867"/>
                    <a:pt x="1355" y="2829"/>
                  </a:cubicBezTo>
                  <a:cubicBezTo>
                    <a:pt x="571" y="2802"/>
                    <a:pt x="-36" y="2139"/>
                    <a:pt x="2" y="1355"/>
                  </a:cubicBezTo>
                  <a:cubicBezTo>
                    <a:pt x="29" y="571"/>
                    <a:pt x="693" y="-36"/>
                    <a:pt x="1476" y="2"/>
                  </a:cubicBezTo>
                  <a:cubicBezTo>
                    <a:pt x="2260" y="29"/>
                    <a:pt x="2867" y="692"/>
                    <a:pt x="2829" y="14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40"/>
            <p:cNvSpPr/>
            <p:nvPr/>
          </p:nvSpPr>
          <p:spPr>
            <a:xfrm flipH="1">
              <a:off x="330201" y="4385549"/>
              <a:ext cx="28146" cy="28146"/>
            </a:xfrm>
            <a:custGeom>
              <a:avLst/>
              <a:gdLst/>
              <a:ahLst/>
              <a:cxnLst/>
              <a:rect l="l" t="t" r="r" b="b"/>
              <a:pathLst>
                <a:path w="1979" h="1979" extrusionOk="0">
                  <a:moveTo>
                    <a:pt x="1979" y="1027"/>
                  </a:moveTo>
                  <a:cubicBezTo>
                    <a:pt x="1961" y="1578"/>
                    <a:pt x="1494" y="1998"/>
                    <a:pt x="953" y="1979"/>
                  </a:cubicBezTo>
                  <a:cubicBezTo>
                    <a:pt x="402" y="1961"/>
                    <a:pt x="-18" y="1494"/>
                    <a:pt x="1" y="953"/>
                  </a:cubicBezTo>
                  <a:cubicBezTo>
                    <a:pt x="19" y="402"/>
                    <a:pt x="486" y="-18"/>
                    <a:pt x="1027" y="1"/>
                  </a:cubicBezTo>
                  <a:cubicBezTo>
                    <a:pt x="1578" y="19"/>
                    <a:pt x="1998" y="486"/>
                    <a:pt x="1979" y="10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40"/>
            <p:cNvSpPr/>
            <p:nvPr/>
          </p:nvSpPr>
          <p:spPr>
            <a:xfrm flipH="1">
              <a:off x="724548" y="4948887"/>
              <a:ext cx="36253" cy="36253"/>
            </a:xfrm>
            <a:custGeom>
              <a:avLst/>
              <a:gdLst/>
              <a:ahLst/>
              <a:cxnLst/>
              <a:rect l="l" t="t" r="r" b="b"/>
              <a:pathLst>
                <a:path w="2549" h="2549" extrusionOk="0">
                  <a:moveTo>
                    <a:pt x="2549" y="1326"/>
                  </a:moveTo>
                  <a:cubicBezTo>
                    <a:pt x="2521" y="2026"/>
                    <a:pt x="1923" y="2577"/>
                    <a:pt x="1223" y="2549"/>
                  </a:cubicBezTo>
                  <a:cubicBezTo>
                    <a:pt x="523" y="2521"/>
                    <a:pt x="-27" y="1924"/>
                    <a:pt x="1" y="1224"/>
                  </a:cubicBezTo>
                  <a:cubicBezTo>
                    <a:pt x="29" y="524"/>
                    <a:pt x="626" y="-27"/>
                    <a:pt x="1326" y="1"/>
                  </a:cubicBezTo>
                  <a:cubicBezTo>
                    <a:pt x="2026" y="29"/>
                    <a:pt x="2577" y="626"/>
                    <a:pt x="2549" y="13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40"/>
            <p:cNvSpPr/>
            <p:nvPr/>
          </p:nvSpPr>
          <p:spPr>
            <a:xfrm flipH="1">
              <a:off x="-368119" y="3302764"/>
              <a:ext cx="1400731" cy="996542"/>
            </a:xfrm>
            <a:custGeom>
              <a:avLst/>
              <a:gdLst/>
              <a:ahLst/>
              <a:cxnLst/>
              <a:rect l="l" t="t" r="r" b="b"/>
              <a:pathLst>
                <a:path w="98487" h="70068" extrusionOk="0">
                  <a:moveTo>
                    <a:pt x="56996" y="33809"/>
                  </a:moveTo>
                  <a:cubicBezTo>
                    <a:pt x="60412" y="25138"/>
                    <a:pt x="60645" y="15245"/>
                    <a:pt x="57640" y="6425"/>
                  </a:cubicBezTo>
                  <a:cubicBezTo>
                    <a:pt x="57005" y="4559"/>
                    <a:pt x="56184" y="2683"/>
                    <a:pt x="54709" y="1376"/>
                  </a:cubicBezTo>
                  <a:cubicBezTo>
                    <a:pt x="53234" y="69"/>
                    <a:pt x="50948" y="-491"/>
                    <a:pt x="49259" y="517"/>
                  </a:cubicBezTo>
                  <a:cubicBezTo>
                    <a:pt x="46898" y="1927"/>
                    <a:pt x="46907" y="5305"/>
                    <a:pt x="47271" y="8040"/>
                  </a:cubicBezTo>
                  <a:cubicBezTo>
                    <a:pt x="48101" y="14209"/>
                    <a:pt x="48260" y="21638"/>
                    <a:pt x="49763" y="27677"/>
                  </a:cubicBezTo>
                  <a:cubicBezTo>
                    <a:pt x="49473" y="26510"/>
                    <a:pt x="47794" y="23197"/>
                    <a:pt x="47215" y="22058"/>
                  </a:cubicBezTo>
                  <a:cubicBezTo>
                    <a:pt x="43108" y="14004"/>
                    <a:pt x="35707" y="-435"/>
                    <a:pt x="24218" y="2253"/>
                  </a:cubicBezTo>
                  <a:cubicBezTo>
                    <a:pt x="19533" y="3345"/>
                    <a:pt x="15781" y="8385"/>
                    <a:pt x="18777" y="12912"/>
                  </a:cubicBezTo>
                  <a:cubicBezTo>
                    <a:pt x="20662" y="15759"/>
                    <a:pt x="24246" y="16981"/>
                    <a:pt x="27065" y="18624"/>
                  </a:cubicBezTo>
                  <a:cubicBezTo>
                    <a:pt x="30816" y="20817"/>
                    <a:pt x="34783" y="22786"/>
                    <a:pt x="38936" y="24084"/>
                  </a:cubicBezTo>
                  <a:cubicBezTo>
                    <a:pt x="29165" y="20397"/>
                    <a:pt x="15799" y="19081"/>
                    <a:pt x="6074" y="22908"/>
                  </a:cubicBezTo>
                  <a:cubicBezTo>
                    <a:pt x="3517" y="23916"/>
                    <a:pt x="801" y="25475"/>
                    <a:pt x="138" y="28144"/>
                  </a:cubicBezTo>
                  <a:cubicBezTo>
                    <a:pt x="-366" y="30188"/>
                    <a:pt x="558" y="32400"/>
                    <a:pt x="2070" y="33865"/>
                  </a:cubicBezTo>
                  <a:cubicBezTo>
                    <a:pt x="3582" y="35330"/>
                    <a:pt x="5598" y="36170"/>
                    <a:pt x="7624" y="36758"/>
                  </a:cubicBezTo>
                  <a:cubicBezTo>
                    <a:pt x="16947" y="39446"/>
                    <a:pt x="26906" y="37411"/>
                    <a:pt x="36398" y="35358"/>
                  </a:cubicBezTo>
                  <a:cubicBezTo>
                    <a:pt x="32683" y="36544"/>
                    <a:pt x="28875" y="37775"/>
                    <a:pt x="25805" y="40174"/>
                  </a:cubicBezTo>
                  <a:cubicBezTo>
                    <a:pt x="22724" y="42573"/>
                    <a:pt x="20475" y="46427"/>
                    <a:pt x="21072" y="50282"/>
                  </a:cubicBezTo>
                  <a:cubicBezTo>
                    <a:pt x="21287" y="51663"/>
                    <a:pt x="21922" y="53054"/>
                    <a:pt x="23107" y="53782"/>
                  </a:cubicBezTo>
                  <a:cubicBezTo>
                    <a:pt x="24470" y="54612"/>
                    <a:pt x="26206" y="54370"/>
                    <a:pt x="27765" y="54015"/>
                  </a:cubicBezTo>
                  <a:cubicBezTo>
                    <a:pt x="34652" y="52419"/>
                    <a:pt x="41092" y="48900"/>
                    <a:pt x="46151" y="43954"/>
                  </a:cubicBezTo>
                  <a:cubicBezTo>
                    <a:pt x="45217" y="45914"/>
                    <a:pt x="43864" y="47986"/>
                    <a:pt x="43743" y="50151"/>
                  </a:cubicBezTo>
                  <a:cubicBezTo>
                    <a:pt x="43621" y="52316"/>
                    <a:pt x="44527" y="54687"/>
                    <a:pt x="46459" y="55667"/>
                  </a:cubicBezTo>
                  <a:cubicBezTo>
                    <a:pt x="48148" y="56516"/>
                    <a:pt x="50313" y="56096"/>
                    <a:pt x="51742" y="54864"/>
                  </a:cubicBezTo>
                  <a:cubicBezTo>
                    <a:pt x="53169" y="53633"/>
                    <a:pt x="53898" y="51710"/>
                    <a:pt x="53934" y="49825"/>
                  </a:cubicBezTo>
                  <a:cubicBezTo>
                    <a:pt x="57136" y="53586"/>
                    <a:pt x="60346" y="57347"/>
                    <a:pt x="63548" y="61108"/>
                  </a:cubicBezTo>
                  <a:cubicBezTo>
                    <a:pt x="65797" y="63750"/>
                    <a:pt x="68102" y="66437"/>
                    <a:pt x="71023" y="68314"/>
                  </a:cubicBezTo>
                  <a:cubicBezTo>
                    <a:pt x="72582" y="69312"/>
                    <a:pt x="74356" y="70087"/>
                    <a:pt x="76213" y="70068"/>
                  </a:cubicBezTo>
                  <a:cubicBezTo>
                    <a:pt x="78061" y="70059"/>
                    <a:pt x="79983" y="69135"/>
                    <a:pt x="80814" y="67474"/>
                  </a:cubicBezTo>
                  <a:cubicBezTo>
                    <a:pt x="81533" y="66027"/>
                    <a:pt x="81327" y="64281"/>
                    <a:pt x="80898" y="62723"/>
                  </a:cubicBezTo>
                  <a:cubicBezTo>
                    <a:pt x="79564" y="57926"/>
                    <a:pt x="76260" y="53856"/>
                    <a:pt x="72377" y="50739"/>
                  </a:cubicBezTo>
                  <a:cubicBezTo>
                    <a:pt x="68494" y="47622"/>
                    <a:pt x="64005" y="45344"/>
                    <a:pt x="59563" y="43095"/>
                  </a:cubicBezTo>
                  <a:cubicBezTo>
                    <a:pt x="65097" y="43627"/>
                    <a:pt x="70566" y="44878"/>
                    <a:pt x="75783" y="46791"/>
                  </a:cubicBezTo>
                  <a:cubicBezTo>
                    <a:pt x="78882" y="47930"/>
                    <a:pt x="81925" y="49311"/>
                    <a:pt x="85164" y="49964"/>
                  </a:cubicBezTo>
                  <a:cubicBezTo>
                    <a:pt x="88402" y="50618"/>
                    <a:pt x="91958" y="50469"/>
                    <a:pt x="94758" y="48704"/>
                  </a:cubicBezTo>
                  <a:cubicBezTo>
                    <a:pt x="97558" y="46941"/>
                    <a:pt x="99285" y="43282"/>
                    <a:pt x="98118" y="40193"/>
                  </a:cubicBezTo>
                  <a:cubicBezTo>
                    <a:pt x="97054" y="37393"/>
                    <a:pt x="94095" y="35825"/>
                    <a:pt x="91277" y="34817"/>
                  </a:cubicBezTo>
                  <a:cubicBezTo>
                    <a:pt x="82979" y="31858"/>
                    <a:pt x="73730" y="31634"/>
                    <a:pt x="65293" y="34182"/>
                  </a:cubicBezTo>
                  <a:cubicBezTo>
                    <a:pt x="73796" y="32194"/>
                    <a:pt x="82205" y="29777"/>
                    <a:pt x="90474" y="26958"/>
                  </a:cubicBezTo>
                  <a:cubicBezTo>
                    <a:pt x="92154" y="26389"/>
                    <a:pt x="93946" y="25698"/>
                    <a:pt x="94907" y="24205"/>
                  </a:cubicBezTo>
                  <a:cubicBezTo>
                    <a:pt x="96634" y="21508"/>
                    <a:pt x="94506" y="17793"/>
                    <a:pt x="91659" y="16328"/>
                  </a:cubicBezTo>
                  <a:cubicBezTo>
                    <a:pt x="88607" y="14751"/>
                    <a:pt x="84902" y="14807"/>
                    <a:pt x="81617" y="15805"/>
                  </a:cubicBezTo>
                  <a:cubicBezTo>
                    <a:pt x="78331" y="16804"/>
                    <a:pt x="75373" y="18661"/>
                    <a:pt x="72545" y="20612"/>
                  </a:cubicBezTo>
                  <a:cubicBezTo>
                    <a:pt x="66954" y="24466"/>
                    <a:pt x="61942" y="29152"/>
                    <a:pt x="57005" y="3380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40"/>
            <p:cNvSpPr/>
            <p:nvPr/>
          </p:nvSpPr>
          <p:spPr>
            <a:xfrm flipH="1">
              <a:off x="143999" y="3762934"/>
              <a:ext cx="242565" cy="134502"/>
            </a:xfrm>
            <a:custGeom>
              <a:avLst/>
              <a:gdLst/>
              <a:ahLst/>
              <a:cxnLst/>
              <a:rect l="l" t="t" r="r" b="b"/>
              <a:pathLst>
                <a:path w="17055" h="9457" extrusionOk="0">
                  <a:moveTo>
                    <a:pt x="16965" y="7342"/>
                  </a:moveTo>
                  <a:cubicBezTo>
                    <a:pt x="16293" y="9517"/>
                    <a:pt x="11972" y="10114"/>
                    <a:pt x="7305" y="8667"/>
                  </a:cubicBezTo>
                  <a:cubicBezTo>
                    <a:pt x="2648" y="7221"/>
                    <a:pt x="-591" y="4290"/>
                    <a:pt x="91" y="2115"/>
                  </a:cubicBezTo>
                  <a:cubicBezTo>
                    <a:pt x="763" y="-60"/>
                    <a:pt x="5084" y="-657"/>
                    <a:pt x="9750" y="790"/>
                  </a:cubicBezTo>
                  <a:cubicBezTo>
                    <a:pt x="14417" y="2237"/>
                    <a:pt x="17646" y="5167"/>
                    <a:pt x="16965" y="73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40"/>
            <p:cNvSpPr/>
            <p:nvPr/>
          </p:nvSpPr>
          <p:spPr>
            <a:xfrm flipH="1">
              <a:off x="55045" y="3708208"/>
              <a:ext cx="97552" cy="81225"/>
            </a:xfrm>
            <a:custGeom>
              <a:avLst/>
              <a:gdLst/>
              <a:ahLst/>
              <a:cxnLst/>
              <a:rect l="l" t="t" r="r" b="b"/>
              <a:pathLst>
                <a:path w="6859" h="5711" extrusionOk="0">
                  <a:moveTo>
                    <a:pt x="0" y="5712"/>
                  </a:moveTo>
                  <a:cubicBezTo>
                    <a:pt x="1792" y="3304"/>
                    <a:pt x="4163" y="1325"/>
                    <a:pt x="6860" y="0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40"/>
            <p:cNvSpPr/>
            <p:nvPr/>
          </p:nvSpPr>
          <p:spPr>
            <a:xfrm flipH="1">
              <a:off x="394167" y="3699802"/>
              <a:ext cx="161809" cy="49281"/>
            </a:xfrm>
            <a:custGeom>
              <a:avLst/>
              <a:gdLst/>
              <a:ahLst/>
              <a:cxnLst/>
              <a:rect l="l" t="t" r="r" b="b"/>
              <a:pathLst>
                <a:path w="11377" h="3465" extrusionOk="0">
                  <a:moveTo>
                    <a:pt x="0" y="227"/>
                  </a:moveTo>
                  <a:cubicBezTo>
                    <a:pt x="4014" y="-548"/>
                    <a:pt x="8372" y="694"/>
                    <a:pt x="11377" y="3465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40"/>
            <p:cNvSpPr/>
            <p:nvPr/>
          </p:nvSpPr>
          <p:spPr>
            <a:xfrm flipH="1">
              <a:off x="249520" y="3624710"/>
              <a:ext cx="19883" cy="127946"/>
            </a:xfrm>
            <a:custGeom>
              <a:avLst/>
              <a:gdLst/>
              <a:ahLst/>
              <a:cxnLst/>
              <a:rect l="l" t="t" r="r" b="b"/>
              <a:pathLst>
                <a:path w="1398" h="8996" extrusionOk="0">
                  <a:moveTo>
                    <a:pt x="0" y="0"/>
                  </a:moveTo>
                  <a:cubicBezTo>
                    <a:pt x="1260" y="2800"/>
                    <a:pt x="1689" y="5964"/>
                    <a:pt x="1204" y="8997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40"/>
            <p:cNvSpPr/>
            <p:nvPr/>
          </p:nvSpPr>
          <p:spPr>
            <a:xfrm flipH="1">
              <a:off x="380228" y="3848907"/>
              <a:ext cx="191008" cy="97552"/>
            </a:xfrm>
            <a:custGeom>
              <a:avLst/>
              <a:gdLst/>
              <a:ahLst/>
              <a:cxnLst/>
              <a:rect l="l" t="t" r="r" b="b"/>
              <a:pathLst>
                <a:path w="13430" h="6859" extrusionOk="0">
                  <a:moveTo>
                    <a:pt x="13431" y="0"/>
                  </a:moveTo>
                  <a:cubicBezTo>
                    <a:pt x="8325" y="355"/>
                    <a:pt x="3920" y="3575"/>
                    <a:pt x="0" y="6860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40"/>
            <p:cNvSpPr/>
            <p:nvPr/>
          </p:nvSpPr>
          <p:spPr>
            <a:xfrm flipH="1">
              <a:off x="310319" y="3909962"/>
              <a:ext cx="23865" cy="126623"/>
            </a:xfrm>
            <a:custGeom>
              <a:avLst/>
              <a:gdLst/>
              <a:ahLst/>
              <a:cxnLst/>
              <a:rect l="l" t="t" r="r" b="b"/>
              <a:pathLst>
                <a:path w="1678" h="8903" extrusionOk="0">
                  <a:moveTo>
                    <a:pt x="1671" y="0"/>
                  </a:moveTo>
                  <a:cubicBezTo>
                    <a:pt x="1755" y="3043"/>
                    <a:pt x="1176" y="6095"/>
                    <a:pt x="0" y="8904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40"/>
            <p:cNvSpPr/>
            <p:nvPr/>
          </p:nvSpPr>
          <p:spPr>
            <a:xfrm flipH="1">
              <a:off x="129114" y="3944081"/>
              <a:ext cx="86800" cy="51500"/>
            </a:xfrm>
            <a:custGeom>
              <a:avLst/>
              <a:gdLst/>
              <a:ahLst/>
              <a:cxnLst/>
              <a:rect l="l" t="t" r="r" b="b"/>
              <a:pathLst>
                <a:path w="6103" h="3621" extrusionOk="0">
                  <a:moveTo>
                    <a:pt x="0" y="0"/>
                  </a:moveTo>
                  <a:cubicBezTo>
                    <a:pt x="2184" y="924"/>
                    <a:pt x="4246" y="2137"/>
                    <a:pt x="6104" y="362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0" name="Google Shape;630;p40"/>
          <p:cNvSpPr txBox="1">
            <a:spLocks noGrp="1"/>
          </p:cNvSpPr>
          <p:nvPr>
            <p:ph type="title"/>
          </p:nvPr>
        </p:nvSpPr>
        <p:spPr>
          <a:xfrm>
            <a:off x="1121526" y="-40496"/>
            <a:ext cx="6975574" cy="103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00000"/>
                </a:solidFill>
              </a:rPr>
              <a:t>USER INTERFACE!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632" name="Google Shape;632;p40"/>
          <p:cNvSpPr/>
          <p:nvPr/>
        </p:nvSpPr>
        <p:spPr>
          <a:xfrm>
            <a:off x="336734" y="171422"/>
            <a:ext cx="376498" cy="574108"/>
          </a:xfrm>
          <a:custGeom>
            <a:avLst/>
            <a:gdLst/>
            <a:ahLst/>
            <a:cxnLst/>
            <a:rect l="l" t="t" r="r" b="b"/>
            <a:pathLst>
              <a:path w="42232" h="64398" extrusionOk="0">
                <a:moveTo>
                  <a:pt x="1969" y="64399"/>
                </a:moveTo>
                <a:lnTo>
                  <a:pt x="16744" y="24966"/>
                </a:lnTo>
                <a:lnTo>
                  <a:pt x="0" y="21364"/>
                </a:lnTo>
                <a:lnTo>
                  <a:pt x="19011" y="20654"/>
                </a:lnTo>
                <a:lnTo>
                  <a:pt x="33291" y="0"/>
                </a:lnTo>
                <a:lnTo>
                  <a:pt x="27290" y="21028"/>
                </a:lnTo>
                <a:lnTo>
                  <a:pt x="42233" y="23706"/>
                </a:lnTo>
                <a:lnTo>
                  <a:pt x="25750" y="25461"/>
                </a:lnTo>
                <a:lnTo>
                  <a:pt x="1969" y="6439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3" name="Google Shape;633;p40"/>
          <p:cNvGrpSpPr/>
          <p:nvPr/>
        </p:nvGrpSpPr>
        <p:grpSpPr>
          <a:xfrm>
            <a:off x="2999875" y="1252118"/>
            <a:ext cx="753409" cy="837297"/>
            <a:chOff x="5587025" y="867005"/>
            <a:chExt cx="1175364" cy="1306439"/>
          </a:xfrm>
        </p:grpSpPr>
        <p:sp>
          <p:nvSpPr>
            <p:cNvPr id="634" name="Google Shape;634;p40"/>
            <p:cNvSpPr/>
            <p:nvPr/>
          </p:nvSpPr>
          <p:spPr>
            <a:xfrm>
              <a:off x="6543645" y="1089090"/>
              <a:ext cx="218745" cy="218923"/>
            </a:xfrm>
            <a:custGeom>
              <a:avLst/>
              <a:gdLst/>
              <a:ahLst/>
              <a:cxnLst/>
              <a:rect l="l" t="t" r="r" b="b"/>
              <a:pathLst>
                <a:path w="11031" h="11040" extrusionOk="0">
                  <a:moveTo>
                    <a:pt x="5516" y="0"/>
                  </a:moveTo>
                  <a:lnTo>
                    <a:pt x="7467" y="3574"/>
                  </a:lnTo>
                  <a:lnTo>
                    <a:pt x="11032" y="5525"/>
                  </a:lnTo>
                  <a:lnTo>
                    <a:pt x="7467" y="7476"/>
                  </a:lnTo>
                  <a:lnTo>
                    <a:pt x="5516" y="11041"/>
                  </a:lnTo>
                  <a:lnTo>
                    <a:pt x="3565" y="7476"/>
                  </a:lnTo>
                  <a:lnTo>
                    <a:pt x="0" y="5525"/>
                  </a:lnTo>
                  <a:lnTo>
                    <a:pt x="3565" y="3574"/>
                  </a:lnTo>
                  <a:lnTo>
                    <a:pt x="55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40"/>
            <p:cNvSpPr/>
            <p:nvPr/>
          </p:nvSpPr>
          <p:spPr>
            <a:xfrm>
              <a:off x="5587025" y="896431"/>
              <a:ext cx="837461" cy="1277012"/>
            </a:xfrm>
            <a:custGeom>
              <a:avLst/>
              <a:gdLst/>
              <a:ahLst/>
              <a:cxnLst/>
              <a:rect l="l" t="t" r="r" b="b"/>
              <a:pathLst>
                <a:path w="42232" h="64398" extrusionOk="0">
                  <a:moveTo>
                    <a:pt x="1969" y="64399"/>
                  </a:moveTo>
                  <a:lnTo>
                    <a:pt x="16744" y="24966"/>
                  </a:lnTo>
                  <a:lnTo>
                    <a:pt x="0" y="21364"/>
                  </a:lnTo>
                  <a:lnTo>
                    <a:pt x="19011" y="20654"/>
                  </a:lnTo>
                  <a:lnTo>
                    <a:pt x="33291" y="0"/>
                  </a:lnTo>
                  <a:lnTo>
                    <a:pt x="27290" y="21028"/>
                  </a:lnTo>
                  <a:lnTo>
                    <a:pt x="42233" y="23706"/>
                  </a:lnTo>
                  <a:lnTo>
                    <a:pt x="25750" y="25461"/>
                  </a:lnTo>
                  <a:lnTo>
                    <a:pt x="1969" y="6439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40"/>
            <p:cNvSpPr/>
            <p:nvPr/>
          </p:nvSpPr>
          <p:spPr>
            <a:xfrm>
              <a:off x="5805781" y="867005"/>
              <a:ext cx="55504" cy="55504"/>
            </a:xfrm>
            <a:custGeom>
              <a:avLst/>
              <a:gdLst/>
              <a:ahLst/>
              <a:cxnLst/>
              <a:rect l="l" t="t" r="r" b="b"/>
              <a:pathLst>
                <a:path w="2799" h="2799" extrusionOk="0">
                  <a:moveTo>
                    <a:pt x="2800" y="1400"/>
                  </a:moveTo>
                  <a:cubicBezTo>
                    <a:pt x="2800" y="2173"/>
                    <a:pt x="2173" y="2800"/>
                    <a:pt x="1400" y="2800"/>
                  </a:cubicBezTo>
                  <a:cubicBezTo>
                    <a:pt x="627" y="2800"/>
                    <a:pt x="0" y="2173"/>
                    <a:pt x="0" y="1400"/>
                  </a:cubicBezTo>
                  <a:cubicBezTo>
                    <a:pt x="0" y="627"/>
                    <a:pt x="627" y="0"/>
                    <a:pt x="1400" y="0"/>
                  </a:cubicBezTo>
                  <a:cubicBezTo>
                    <a:pt x="2173" y="0"/>
                    <a:pt x="2800" y="627"/>
                    <a:pt x="2800" y="14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7" name="Google Shape;637;p40"/>
          <p:cNvGrpSpPr/>
          <p:nvPr/>
        </p:nvGrpSpPr>
        <p:grpSpPr>
          <a:xfrm flipH="1">
            <a:off x="-120302" y="387138"/>
            <a:ext cx="3168666" cy="5463983"/>
            <a:chOff x="7598175" y="1879542"/>
            <a:chExt cx="1545842" cy="2665618"/>
          </a:xfrm>
        </p:grpSpPr>
        <p:grpSp>
          <p:nvGrpSpPr>
            <p:cNvPr id="638" name="Google Shape;638;p40"/>
            <p:cNvGrpSpPr/>
            <p:nvPr/>
          </p:nvGrpSpPr>
          <p:grpSpPr>
            <a:xfrm>
              <a:off x="7598175" y="1879542"/>
              <a:ext cx="1545842" cy="2665618"/>
              <a:chOff x="7598175" y="1879542"/>
              <a:chExt cx="1545842" cy="2665618"/>
            </a:xfrm>
          </p:grpSpPr>
          <p:grpSp>
            <p:nvGrpSpPr>
              <p:cNvPr id="639" name="Google Shape;639;p40"/>
              <p:cNvGrpSpPr/>
              <p:nvPr/>
            </p:nvGrpSpPr>
            <p:grpSpPr>
              <a:xfrm>
                <a:off x="7598175" y="1879542"/>
                <a:ext cx="1545842" cy="2665618"/>
                <a:chOff x="5422810" y="288646"/>
                <a:chExt cx="206280" cy="355705"/>
              </a:xfrm>
            </p:grpSpPr>
            <p:sp>
              <p:nvSpPr>
                <p:cNvPr id="640" name="Google Shape;640;p40"/>
                <p:cNvSpPr/>
                <p:nvPr/>
              </p:nvSpPr>
              <p:spPr>
                <a:xfrm>
                  <a:off x="5426140" y="364328"/>
                  <a:ext cx="4872" cy="22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2" h="22931" extrusionOk="0">
                      <a:moveTo>
                        <a:pt x="0" y="0"/>
                      </a:moveTo>
                      <a:cubicBezTo>
                        <a:pt x="4153" y="8941"/>
                        <a:pt x="4872" y="18050"/>
                        <a:pt x="4872" y="22932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2C201B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41" name="Google Shape;641;p40"/>
                <p:cNvGrpSpPr/>
                <p:nvPr/>
              </p:nvGrpSpPr>
              <p:grpSpPr>
                <a:xfrm>
                  <a:off x="5422810" y="288646"/>
                  <a:ext cx="206280" cy="355705"/>
                  <a:chOff x="5422810" y="288646"/>
                  <a:chExt cx="206280" cy="355705"/>
                </a:xfrm>
              </p:grpSpPr>
              <p:sp>
                <p:nvSpPr>
                  <p:cNvPr id="642" name="Google Shape;642;p40"/>
                  <p:cNvSpPr/>
                  <p:nvPr/>
                </p:nvSpPr>
                <p:spPr>
                  <a:xfrm>
                    <a:off x="5428726" y="392760"/>
                    <a:ext cx="80570" cy="1233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570" h="123392" extrusionOk="0">
                        <a:moveTo>
                          <a:pt x="13804" y="8201"/>
                        </a:moveTo>
                        <a:lnTo>
                          <a:pt x="27094" y="108504"/>
                        </a:lnTo>
                        <a:cubicBezTo>
                          <a:pt x="27094" y="108504"/>
                          <a:pt x="2091" y="102914"/>
                          <a:pt x="2091" y="102914"/>
                        </a:cubicBezTo>
                        <a:lnTo>
                          <a:pt x="55532" y="6866"/>
                        </a:lnTo>
                        <a:cubicBezTo>
                          <a:pt x="59116" y="417"/>
                          <a:pt x="67255" y="-1898"/>
                          <a:pt x="73704" y="1686"/>
                        </a:cubicBezTo>
                        <a:cubicBezTo>
                          <a:pt x="80153" y="5270"/>
                          <a:pt x="82468" y="13409"/>
                          <a:pt x="78884" y="19858"/>
                        </a:cubicBezTo>
                        <a:cubicBezTo>
                          <a:pt x="78884" y="19858"/>
                          <a:pt x="25442" y="115905"/>
                          <a:pt x="25442" y="115905"/>
                        </a:cubicBezTo>
                        <a:cubicBezTo>
                          <a:pt x="22157" y="122691"/>
                          <a:pt x="13795" y="125444"/>
                          <a:pt x="7178" y="121729"/>
                        </a:cubicBezTo>
                        <a:cubicBezTo>
                          <a:pt x="2893" y="119340"/>
                          <a:pt x="467" y="114897"/>
                          <a:pt x="429" y="110315"/>
                        </a:cubicBezTo>
                        <a:cubicBezTo>
                          <a:pt x="429" y="110315"/>
                          <a:pt x="0" y="9134"/>
                          <a:pt x="0" y="9134"/>
                        </a:cubicBezTo>
                        <a:cubicBezTo>
                          <a:pt x="196" y="501"/>
                          <a:pt x="12451" y="-320"/>
                          <a:pt x="13804" y="8192"/>
                        </a:cubicBezTo>
                        <a:lnTo>
                          <a:pt x="13804" y="8192"/>
                        </a:lnTo>
                        <a:close/>
                      </a:path>
                    </a:pathLst>
                  </a:custGeom>
                  <a:solidFill>
                    <a:srgbClr val="DB7E7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3" name="Google Shape;643;p40"/>
                  <p:cNvSpPr/>
                  <p:nvPr/>
                </p:nvSpPr>
                <p:spPr>
                  <a:xfrm>
                    <a:off x="5490033" y="379255"/>
                    <a:ext cx="102000" cy="1563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000" h="156315" extrusionOk="0">
                        <a:moveTo>
                          <a:pt x="11818" y="115896"/>
                        </a:moveTo>
                        <a:cubicBezTo>
                          <a:pt x="9811" y="128020"/>
                          <a:pt x="6283" y="140078"/>
                          <a:pt x="2774" y="151763"/>
                        </a:cubicBezTo>
                        <a:cubicBezTo>
                          <a:pt x="34544" y="155235"/>
                          <a:pt x="56047" y="159818"/>
                          <a:pt x="87174" y="152099"/>
                        </a:cubicBezTo>
                        <a:cubicBezTo>
                          <a:pt x="91663" y="120768"/>
                          <a:pt x="87453" y="91742"/>
                          <a:pt x="94864" y="62809"/>
                        </a:cubicBezTo>
                        <a:cubicBezTo>
                          <a:pt x="97057" y="54260"/>
                          <a:pt x="100184" y="45953"/>
                          <a:pt x="101556" y="37208"/>
                        </a:cubicBezTo>
                        <a:cubicBezTo>
                          <a:pt x="107464" y="-386"/>
                          <a:pt x="52958" y="-2738"/>
                          <a:pt x="30969" y="1574"/>
                        </a:cubicBezTo>
                        <a:cubicBezTo>
                          <a:pt x="20712" y="3581"/>
                          <a:pt x="9923" y="7743"/>
                          <a:pt x="4220" y="17179"/>
                        </a:cubicBezTo>
                        <a:cubicBezTo>
                          <a:pt x="-1239" y="26213"/>
                          <a:pt x="-726" y="38085"/>
                          <a:pt x="1962" y="48482"/>
                        </a:cubicBezTo>
                        <a:cubicBezTo>
                          <a:pt x="4650" y="58880"/>
                          <a:pt x="9288" y="68614"/>
                          <a:pt x="11622" y="79114"/>
                        </a:cubicBezTo>
                        <a:cubicBezTo>
                          <a:pt x="14328" y="91238"/>
                          <a:pt x="13852" y="103604"/>
                          <a:pt x="11818" y="115905"/>
                        </a:cubicBezTo>
                        <a:close/>
                      </a:path>
                    </a:pathLst>
                  </a:custGeom>
                  <a:solidFill>
                    <a:srgbClr val="DB7E7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4" name="Google Shape;644;p40"/>
                  <p:cNvSpPr/>
                  <p:nvPr/>
                </p:nvSpPr>
                <p:spPr>
                  <a:xfrm>
                    <a:off x="5492807" y="397414"/>
                    <a:ext cx="89000" cy="1381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000" h="138161" extrusionOk="0">
                        <a:moveTo>
                          <a:pt x="80881" y="40571"/>
                        </a:moveTo>
                        <a:cubicBezTo>
                          <a:pt x="77951" y="27309"/>
                          <a:pt x="77960" y="13608"/>
                          <a:pt x="78221" y="0"/>
                        </a:cubicBezTo>
                        <a:lnTo>
                          <a:pt x="10537" y="0"/>
                        </a:lnTo>
                        <a:cubicBezTo>
                          <a:pt x="6897" y="17033"/>
                          <a:pt x="7840" y="35037"/>
                          <a:pt x="6524" y="52583"/>
                        </a:cubicBezTo>
                        <a:cubicBezTo>
                          <a:pt x="7410" y="55336"/>
                          <a:pt x="8213" y="58118"/>
                          <a:pt x="8848" y="60955"/>
                        </a:cubicBezTo>
                        <a:cubicBezTo>
                          <a:pt x="11554" y="73079"/>
                          <a:pt x="11079" y="85445"/>
                          <a:pt x="9044" y="97746"/>
                        </a:cubicBezTo>
                        <a:cubicBezTo>
                          <a:pt x="7037" y="109870"/>
                          <a:pt x="3510" y="121928"/>
                          <a:pt x="0" y="133613"/>
                        </a:cubicBezTo>
                        <a:cubicBezTo>
                          <a:pt x="31770" y="137085"/>
                          <a:pt x="53274" y="141659"/>
                          <a:pt x="84400" y="133949"/>
                        </a:cubicBezTo>
                        <a:cubicBezTo>
                          <a:pt x="88049" y="108507"/>
                          <a:pt x="85958" y="84596"/>
                          <a:pt x="89001" y="61020"/>
                        </a:cubicBezTo>
                        <a:cubicBezTo>
                          <a:pt x="85305" y="54814"/>
                          <a:pt x="82524" y="48028"/>
                          <a:pt x="80881" y="4058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5" name="Google Shape;645;p40"/>
                  <p:cNvSpPr/>
                  <p:nvPr/>
                </p:nvSpPr>
                <p:spPr>
                  <a:xfrm>
                    <a:off x="5513275" y="337580"/>
                    <a:ext cx="52134" cy="577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134" h="57755" extrusionOk="0">
                        <a:moveTo>
                          <a:pt x="52135" y="46955"/>
                        </a:moveTo>
                        <a:cubicBezTo>
                          <a:pt x="41962" y="41402"/>
                          <a:pt x="33851" y="18237"/>
                          <a:pt x="36530" y="0"/>
                        </a:cubicBezTo>
                        <a:lnTo>
                          <a:pt x="20337" y="9137"/>
                        </a:lnTo>
                        <a:cubicBezTo>
                          <a:pt x="21998" y="20346"/>
                          <a:pt x="13496" y="33226"/>
                          <a:pt x="9128" y="39862"/>
                        </a:cubicBezTo>
                        <a:cubicBezTo>
                          <a:pt x="6850" y="43315"/>
                          <a:pt x="3976" y="44818"/>
                          <a:pt x="0" y="45956"/>
                        </a:cubicBezTo>
                        <a:cubicBezTo>
                          <a:pt x="5749" y="53656"/>
                          <a:pt x="15689" y="57502"/>
                          <a:pt x="25293" y="57744"/>
                        </a:cubicBezTo>
                        <a:cubicBezTo>
                          <a:pt x="34896" y="57987"/>
                          <a:pt x="46003" y="54347"/>
                          <a:pt x="52135" y="46955"/>
                        </a:cubicBezTo>
                        <a:close/>
                      </a:path>
                    </a:pathLst>
                  </a:custGeom>
                  <a:solidFill>
                    <a:srgbClr val="DB7E7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6" name="Google Shape;646;p40"/>
                  <p:cNvSpPr/>
                  <p:nvPr/>
                </p:nvSpPr>
                <p:spPr>
                  <a:xfrm>
                    <a:off x="5528301" y="339437"/>
                    <a:ext cx="18208" cy="283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08" h="28335" extrusionOk="0">
                        <a:moveTo>
                          <a:pt x="0" y="28335"/>
                        </a:moveTo>
                        <a:cubicBezTo>
                          <a:pt x="10201" y="21952"/>
                          <a:pt x="16482" y="11984"/>
                          <a:pt x="18209" y="0"/>
                        </a:cubicBezTo>
                        <a:lnTo>
                          <a:pt x="5311" y="7280"/>
                        </a:lnTo>
                        <a:cubicBezTo>
                          <a:pt x="6346" y="14289"/>
                          <a:pt x="3416" y="21952"/>
                          <a:pt x="0" y="28335"/>
                        </a:cubicBezTo>
                        <a:close/>
                      </a:path>
                    </a:pathLst>
                  </a:custGeom>
                  <a:solidFill>
                    <a:srgbClr val="7B433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7" name="Google Shape;647;p40"/>
                  <p:cNvSpPr/>
                  <p:nvPr/>
                </p:nvSpPr>
                <p:spPr>
                  <a:xfrm>
                    <a:off x="5523756" y="304988"/>
                    <a:ext cx="27756" cy="478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56" h="47869" extrusionOk="0">
                        <a:moveTo>
                          <a:pt x="13879" y="47870"/>
                        </a:moveTo>
                        <a:lnTo>
                          <a:pt x="13879" y="47870"/>
                        </a:lnTo>
                        <a:cubicBezTo>
                          <a:pt x="6244" y="47870"/>
                          <a:pt x="0" y="41626"/>
                          <a:pt x="0" y="33991"/>
                        </a:cubicBezTo>
                        <a:lnTo>
                          <a:pt x="0" y="13878"/>
                        </a:lnTo>
                        <a:cubicBezTo>
                          <a:pt x="0" y="6244"/>
                          <a:pt x="6244" y="0"/>
                          <a:pt x="13879" y="0"/>
                        </a:cubicBezTo>
                        <a:lnTo>
                          <a:pt x="13879" y="0"/>
                        </a:lnTo>
                        <a:cubicBezTo>
                          <a:pt x="21513" y="0"/>
                          <a:pt x="27757" y="6244"/>
                          <a:pt x="27757" y="13878"/>
                        </a:cubicBezTo>
                        <a:lnTo>
                          <a:pt x="27757" y="33991"/>
                        </a:lnTo>
                        <a:cubicBezTo>
                          <a:pt x="27757" y="41626"/>
                          <a:pt x="21513" y="47870"/>
                          <a:pt x="13879" y="47870"/>
                        </a:cubicBezTo>
                        <a:close/>
                      </a:path>
                    </a:pathLst>
                  </a:custGeom>
                  <a:solidFill>
                    <a:srgbClr val="DB7E7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8" name="Google Shape;648;p40"/>
                  <p:cNvSpPr/>
                  <p:nvPr/>
                </p:nvSpPr>
                <p:spPr>
                  <a:xfrm>
                    <a:off x="5548853" y="328592"/>
                    <a:ext cx="10677" cy="106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77" h="10677" extrusionOk="0">
                        <a:moveTo>
                          <a:pt x="10678" y="5339"/>
                        </a:moveTo>
                        <a:cubicBezTo>
                          <a:pt x="10678" y="8288"/>
                          <a:pt x="8288" y="10677"/>
                          <a:pt x="5339" y="10677"/>
                        </a:cubicBezTo>
                        <a:cubicBezTo>
                          <a:pt x="2389" y="10677"/>
                          <a:pt x="0" y="8288"/>
                          <a:pt x="0" y="5339"/>
                        </a:cubicBezTo>
                        <a:cubicBezTo>
                          <a:pt x="0" y="2389"/>
                          <a:pt x="2389" y="0"/>
                          <a:pt x="5339" y="0"/>
                        </a:cubicBezTo>
                        <a:cubicBezTo>
                          <a:pt x="8288" y="0"/>
                          <a:pt x="10678" y="2389"/>
                          <a:pt x="10678" y="5339"/>
                        </a:cubicBezTo>
                        <a:close/>
                      </a:path>
                    </a:pathLst>
                  </a:custGeom>
                  <a:solidFill>
                    <a:srgbClr val="DB7E7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9" name="Google Shape;649;p40"/>
                  <p:cNvSpPr/>
                  <p:nvPr/>
                </p:nvSpPr>
                <p:spPr>
                  <a:xfrm>
                    <a:off x="5483975" y="489038"/>
                    <a:ext cx="112353" cy="1553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353" h="155313" extrusionOk="0">
                        <a:moveTo>
                          <a:pt x="1972" y="145551"/>
                        </a:moveTo>
                        <a:cubicBezTo>
                          <a:pt x="9756" y="148313"/>
                          <a:pt x="17773" y="150422"/>
                          <a:pt x="25902" y="151953"/>
                        </a:cubicBezTo>
                        <a:cubicBezTo>
                          <a:pt x="32156" y="153129"/>
                          <a:pt x="38465" y="153978"/>
                          <a:pt x="44811" y="154538"/>
                        </a:cubicBezTo>
                        <a:lnTo>
                          <a:pt x="50309" y="50707"/>
                        </a:lnTo>
                        <a:lnTo>
                          <a:pt x="62087" y="49942"/>
                        </a:lnTo>
                        <a:lnTo>
                          <a:pt x="64112" y="87573"/>
                        </a:lnTo>
                        <a:cubicBezTo>
                          <a:pt x="64280" y="92837"/>
                          <a:pt x="64579" y="98101"/>
                          <a:pt x="64962" y="103374"/>
                        </a:cubicBezTo>
                        <a:lnTo>
                          <a:pt x="67762" y="155313"/>
                        </a:lnTo>
                        <a:cubicBezTo>
                          <a:pt x="80903" y="155061"/>
                          <a:pt x="94034" y="153670"/>
                          <a:pt x="106905" y="151318"/>
                        </a:cubicBezTo>
                        <a:cubicBezTo>
                          <a:pt x="107577" y="151197"/>
                          <a:pt x="108258" y="151057"/>
                          <a:pt x="108930" y="150926"/>
                        </a:cubicBezTo>
                        <a:cubicBezTo>
                          <a:pt x="114763" y="104821"/>
                          <a:pt x="115295" y="46292"/>
                          <a:pt x="92961" y="0"/>
                        </a:cubicBezTo>
                        <a:cubicBezTo>
                          <a:pt x="92961" y="0"/>
                          <a:pt x="20246" y="579"/>
                          <a:pt x="21702" y="579"/>
                        </a:cubicBezTo>
                        <a:cubicBezTo>
                          <a:pt x="21702" y="579"/>
                          <a:pt x="-7743" y="39386"/>
                          <a:pt x="1963" y="14556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0" name="Google Shape;650;p40"/>
                  <p:cNvSpPr/>
                  <p:nvPr/>
                </p:nvSpPr>
                <p:spPr>
                  <a:xfrm>
                    <a:off x="5501906" y="384553"/>
                    <a:ext cx="9231" cy="55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31" h="55746" extrusionOk="0">
                        <a:moveTo>
                          <a:pt x="1018" y="55747"/>
                        </a:moveTo>
                        <a:cubicBezTo>
                          <a:pt x="1018" y="55747"/>
                          <a:pt x="-4264" y="7299"/>
                          <a:pt x="9232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E5B47A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1" name="Google Shape;651;p40"/>
                  <p:cNvSpPr/>
                  <p:nvPr/>
                </p:nvSpPr>
                <p:spPr>
                  <a:xfrm>
                    <a:off x="5570768" y="384124"/>
                    <a:ext cx="4758" cy="583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8" h="58341" extrusionOk="0">
                        <a:moveTo>
                          <a:pt x="4759" y="0"/>
                        </a:moveTo>
                        <a:cubicBezTo>
                          <a:pt x="4759" y="0"/>
                          <a:pt x="-4313" y="15988"/>
                          <a:pt x="2594" y="58342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E5B47A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2" name="Google Shape;652;p40"/>
                  <p:cNvSpPr/>
                  <p:nvPr/>
                </p:nvSpPr>
                <p:spPr>
                  <a:xfrm>
                    <a:off x="5536790" y="327574"/>
                    <a:ext cx="10672" cy="33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72" h="3369" extrusionOk="0">
                        <a:moveTo>
                          <a:pt x="4" y="2455"/>
                        </a:moveTo>
                        <a:cubicBezTo>
                          <a:pt x="-42" y="1979"/>
                          <a:pt x="285" y="1540"/>
                          <a:pt x="648" y="1213"/>
                        </a:cubicBezTo>
                        <a:cubicBezTo>
                          <a:pt x="1498" y="439"/>
                          <a:pt x="2646" y="-47"/>
                          <a:pt x="3794" y="56"/>
                        </a:cubicBezTo>
                        <a:cubicBezTo>
                          <a:pt x="4260" y="103"/>
                          <a:pt x="4718" y="233"/>
                          <a:pt x="5175" y="355"/>
                        </a:cubicBezTo>
                        <a:cubicBezTo>
                          <a:pt x="6090" y="597"/>
                          <a:pt x="7033" y="775"/>
                          <a:pt x="7975" y="756"/>
                        </a:cubicBezTo>
                        <a:cubicBezTo>
                          <a:pt x="8918" y="737"/>
                          <a:pt x="9879" y="513"/>
                          <a:pt x="10672" y="0"/>
                        </a:cubicBezTo>
                        <a:cubicBezTo>
                          <a:pt x="9832" y="1512"/>
                          <a:pt x="8339" y="2557"/>
                          <a:pt x="6678" y="3033"/>
                        </a:cubicBezTo>
                        <a:cubicBezTo>
                          <a:pt x="5007" y="3509"/>
                          <a:pt x="3225" y="3444"/>
                          <a:pt x="1535" y="3061"/>
                        </a:cubicBezTo>
                        <a:cubicBezTo>
                          <a:pt x="1087" y="2959"/>
                          <a:pt x="434" y="2613"/>
                          <a:pt x="4" y="244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3" name="Google Shape;653;p40"/>
                  <p:cNvSpPr/>
                  <p:nvPr/>
                </p:nvSpPr>
                <p:spPr>
                  <a:xfrm>
                    <a:off x="5524157" y="327388"/>
                    <a:ext cx="10672" cy="33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72" h="3369" extrusionOk="0">
                        <a:moveTo>
                          <a:pt x="10668" y="2455"/>
                        </a:moveTo>
                        <a:cubicBezTo>
                          <a:pt x="10714" y="1979"/>
                          <a:pt x="10388" y="1540"/>
                          <a:pt x="10024" y="1213"/>
                        </a:cubicBezTo>
                        <a:cubicBezTo>
                          <a:pt x="9175" y="439"/>
                          <a:pt x="8027" y="-47"/>
                          <a:pt x="6879" y="56"/>
                        </a:cubicBezTo>
                        <a:cubicBezTo>
                          <a:pt x="6412" y="103"/>
                          <a:pt x="5955" y="233"/>
                          <a:pt x="5497" y="355"/>
                        </a:cubicBezTo>
                        <a:cubicBezTo>
                          <a:pt x="4583" y="597"/>
                          <a:pt x="3640" y="775"/>
                          <a:pt x="2697" y="756"/>
                        </a:cubicBezTo>
                        <a:cubicBezTo>
                          <a:pt x="1755" y="737"/>
                          <a:pt x="793" y="513"/>
                          <a:pt x="0" y="0"/>
                        </a:cubicBezTo>
                        <a:cubicBezTo>
                          <a:pt x="840" y="1512"/>
                          <a:pt x="2333" y="2557"/>
                          <a:pt x="3995" y="3033"/>
                        </a:cubicBezTo>
                        <a:cubicBezTo>
                          <a:pt x="5656" y="3509"/>
                          <a:pt x="7448" y="3444"/>
                          <a:pt x="9137" y="3061"/>
                        </a:cubicBezTo>
                        <a:cubicBezTo>
                          <a:pt x="9585" y="2959"/>
                          <a:pt x="10239" y="2613"/>
                          <a:pt x="10668" y="244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4" name="Google Shape;654;p40"/>
                  <p:cNvSpPr/>
                  <p:nvPr/>
                </p:nvSpPr>
                <p:spPr>
                  <a:xfrm>
                    <a:off x="5527050" y="324317"/>
                    <a:ext cx="5235" cy="26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35" h="2659" extrusionOk="0">
                        <a:moveTo>
                          <a:pt x="0" y="2660"/>
                        </a:moveTo>
                        <a:cubicBezTo>
                          <a:pt x="1559" y="1465"/>
                          <a:pt x="3351" y="551"/>
                          <a:pt x="5236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5" name="Google Shape;655;p40"/>
                  <p:cNvSpPr/>
                  <p:nvPr/>
                </p:nvSpPr>
                <p:spPr>
                  <a:xfrm>
                    <a:off x="5537877" y="322955"/>
                    <a:ext cx="7018" cy="38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18" h="3817" extrusionOk="0">
                        <a:moveTo>
                          <a:pt x="0" y="0"/>
                        </a:moveTo>
                        <a:cubicBezTo>
                          <a:pt x="2660" y="504"/>
                          <a:pt x="5152" y="1857"/>
                          <a:pt x="7019" y="3817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6" name="Google Shape;656;p40"/>
                  <p:cNvSpPr/>
                  <p:nvPr/>
                </p:nvSpPr>
                <p:spPr>
                  <a:xfrm>
                    <a:off x="5549134" y="375098"/>
                    <a:ext cx="79956" cy="2186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956" h="218676" extrusionOk="0">
                        <a:moveTo>
                          <a:pt x="53123" y="125699"/>
                        </a:moveTo>
                        <a:cubicBezTo>
                          <a:pt x="53207" y="125662"/>
                          <a:pt x="53282" y="125606"/>
                          <a:pt x="53366" y="125569"/>
                        </a:cubicBezTo>
                        <a:lnTo>
                          <a:pt x="53366" y="125466"/>
                        </a:lnTo>
                        <a:cubicBezTo>
                          <a:pt x="53366" y="125466"/>
                          <a:pt x="53366" y="125531"/>
                          <a:pt x="53366" y="125559"/>
                        </a:cubicBezTo>
                        <a:cubicBezTo>
                          <a:pt x="53599" y="125438"/>
                          <a:pt x="53842" y="125317"/>
                          <a:pt x="54066" y="125177"/>
                        </a:cubicBezTo>
                        <a:cubicBezTo>
                          <a:pt x="54840" y="124719"/>
                          <a:pt x="55578" y="124206"/>
                          <a:pt x="56296" y="123674"/>
                        </a:cubicBezTo>
                        <a:cubicBezTo>
                          <a:pt x="57827" y="122535"/>
                          <a:pt x="59404" y="121173"/>
                          <a:pt x="60870" y="119838"/>
                        </a:cubicBezTo>
                        <a:cubicBezTo>
                          <a:pt x="63287" y="117626"/>
                          <a:pt x="65517" y="115274"/>
                          <a:pt x="67646" y="112792"/>
                        </a:cubicBezTo>
                        <a:cubicBezTo>
                          <a:pt x="70333" y="109656"/>
                          <a:pt x="72452" y="106072"/>
                          <a:pt x="74533" y="102506"/>
                        </a:cubicBezTo>
                        <a:cubicBezTo>
                          <a:pt x="74571" y="102450"/>
                          <a:pt x="74599" y="102385"/>
                          <a:pt x="74636" y="102329"/>
                        </a:cubicBezTo>
                        <a:cubicBezTo>
                          <a:pt x="81477" y="90588"/>
                          <a:pt x="81720" y="76159"/>
                          <a:pt x="75373" y="64147"/>
                        </a:cubicBezTo>
                        <a:cubicBezTo>
                          <a:pt x="74832" y="63121"/>
                          <a:pt x="74300" y="62094"/>
                          <a:pt x="73777" y="61067"/>
                        </a:cubicBezTo>
                        <a:cubicBezTo>
                          <a:pt x="66582" y="46899"/>
                          <a:pt x="61262" y="31649"/>
                          <a:pt x="51984" y="18751"/>
                        </a:cubicBezTo>
                        <a:cubicBezTo>
                          <a:pt x="42707" y="5852"/>
                          <a:pt x="30453" y="-840"/>
                          <a:pt x="14596" y="84"/>
                        </a:cubicBezTo>
                        <a:cubicBezTo>
                          <a:pt x="-3930" y="39928"/>
                          <a:pt x="-916" y="86005"/>
                          <a:pt x="2762" y="129797"/>
                        </a:cubicBezTo>
                        <a:cubicBezTo>
                          <a:pt x="5244" y="159429"/>
                          <a:pt x="7857" y="189053"/>
                          <a:pt x="10461" y="218676"/>
                        </a:cubicBezTo>
                        <a:lnTo>
                          <a:pt x="53366" y="218676"/>
                        </a:lnTo>
                        <a:cubicBezTo>
                          <a:pt x="53366" y="218676"/>
                          <a:pt x="53048" y="125727"/>
                          <a:pt x="53123" y="12569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7" name="Google Shape;657;p40"/>
                  <p:cNvSpPr/>
                  <p:nvPr/>
                </p:nvSpPr>
                <p:spPr>
                  <a:xfrm>
                    <a:off x="5477464" y="378250"/>
                    <a:ext cx="47463" cy="2144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63" h="214488" extrusionOk="0">
                        <a:moveTo>
                          <a:pt x="46078" y="4"/>
                        </a:moveTo>
                        <a:cubicBezTo>
                          <a:pt x="50026" y="71692"/>
                          <a:pt x="45527" y="143846"/>
                          <a:pt x="32703" y="214489"/>
                        </a:cubicBezTo>
                        <a:lnTo>
                          <a:pt x="0" y="214489"/>
                        </a:lnTo>
                        <a:lnTo>
                          <a:pt x="0" y="56311"/>
                        </a:lnTo>
                        <a:cubicBezTo>
                          <a:pt x="3967" y="45391"/>
                          <a:pt x="-1596" y="34779"/>
                          <a:pt x="3379" y="24279"/>
                        </a:cubicBezTo>
                        <a:cubicBezTo>
                          <a:pt x="5833" y="19090"/>
                          <a:pt x="10210" y="15105"/>
                          <a:pt x="14569" y="11381"/>
                        </a:cubicBezTo>
                        <a:cubicBezTo>
                          <a:pt x="22960" y="4222"/>
                          <a:pt x="35055" y="-146"/>
                          <a:pt x="46078" y="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8" name="Google Shape;658;p40"/>
                  <p:cNvSpPr/>
                  <p:nvPr/>
                </p:nvSpPr>
                <p:spPr>
                  <a:xfrm>
                    <a:off x="5423281" y="403602"/>
                    <a:ext cx="62540" cy="1246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40" h="124654" extrusionOk="0">
                        <a:moveTo>
                          <a:pt x="59027" y="84353"/>
                        </a:moveTo>
                        <a:cubicBezTo>
                          <a:pt x="55788" y="92538"/>
                          <a:pt x="52428" y="99659"/>
                          <a:pt x="45568" y="107966"/>
                        </a:cubicBezTo>
                        <a:cubicBezTo>
                          <a:pt x="39959" y="114760"/>
                          <a:pt x="32819" y="120295"/>
                          <a:pt x="24578" y="123403"/>
                        </a:cubicBezTo>
                        <a:cubicBezTo>
                          <a:pt x="16337" y="126511"/>
                          <a:pt x="5361" y="123795"/>
                          <a:pt x="1992" y="115656"/>
                        </a:cubicBezTo>
                        <a:cubicBezTo>
                          <a:pt x="769" y="112698"/>
                          <a:pt x="657" y="109413"/>
                          <a:pt x="554" y="106221"/>
                        </a:cubicBezTo>
                        <a:cubicBezTo>
                          <a:pt x="377" y="100285"/>
                          <a:pt x="732" y="94311"/>
                          <a:pt x="13" y="88422"/>
                        </a:cubicBezTo>
                        <a:cubicBezTo>
                          <a:pt x="-780" y="81917"/>
                          <a:pt x="34966" y="27757"/>
                          <a:pt x="34966" y="27757"/>
                        </a:cubicBezTo>
                        <a:lnTo>
                          <a:pt x="36179" y="39722"/>
                        </a:lnTo>
                        <a:lnTo>
                          <a:pt x="57123" y="0"/>
                        </a:lnTo>
                        <a:cubicBezTo>
                          <a:pt x="57123" y="0"/>
                          <a:pt x="67921" y="61888"/>
                          <a:pt x="59027" y="8435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9" name="Google Shape;659;p40"/>
                  <p:cNvSpPr/>
                  <p:nvPr/>
                </p:nvSpPr>
                <p:spPr>
                  <a:xfrm>
                    <a:off x="5422810" y="360271"/>
                    <a:ext cx="31049" cy="49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49" h="49626" extrusionOk="0">
                        <a:moveTo>
                          <a:pt x="17535" y="46552"/>
                        </a:moveTo>
                        <a:cubicBezTo>
                          <a:pt x="21315" y="44228"/>
                          <a:pt x="23359" y="40672"/>
                          <a:pt x="24489" y="37116"/>
                        </a:cubicBezTo>
                        <a:cubicBezTo>
                          <a:pt x="25627" y="33560"/>
                          <a:pt x="26010" y="29883"/>
                          <a:pt x="27223" y="26345"/>
                        </a:cubicBezTo>
                        <a:cubicBezTo>
                          <a:pt x="28091" y="23816"/>
                          <a:pt x="29379" y="21371"/>
                          <a:pt x="31050" y="19084"/>
                        </a:cubicBezTo>
                        <a:cubicBezTo>
                          <a:pt x="28670" y="18739"/>
                          <a:pt x="26458" y="20064"/>
                          <a:pt x="24871" y="21427"/>
                        </a:cubicBezTo>
                        <a:cubicBezTo>
                          <a:pt x="23135" y="22920"/>
                          <a:pt x="21660" y="24572"/>
                          <a:pt x="20494" y="26345"/>
                        </a:cubicBezTo>
                        <a:cubicBezTo>
                          <a:pt x="19402" y="20288"/>
                          <a:pt x="17694" y="14492"/>
                          <a:pt x="16602" y="8435"/>
                        </a:cubicBezTo>
                        <a:cubicBezTo>
                          <a:pt x="16005" y="5140"/>
                          <a:pt x="14735" y="1211"/>
                          <a:pt x="10498" y="203"/>
                        </a:cubicBezTo>
                        <a:cubicBezTo>
                          <a:pt x="6849" y="-665"/>
                          <a:pt x="2882" y="1370"/>
                          <a:pt x="1305" y="3974"/>
                        </a:cubicBezTo>
                        <a:cubicBezTo>
                          <a:pt x="-272" y="6578"/>
                          <a:pt x="-76" y="9564"/>
                          <a:pt x="157" y="12420"/>
                        </a:cubicBezTo>
                        <a:cubicBezTo>
                          <a:pt x="838" y="20895"/>
                          <a:pt x="1529" y="29360"/>
                          <a:pt x="2210" y="37835"/>
                        </a:cubicBezTo>
                        <a:cubicBezTo>
                          <a:pt x="2462" y="40924"/>
                          <a:pt x="2761" y="44144"/>
                          <a:pt x="4870" y="46813"/>
                        </a:cubicBezTo>
                        <a:cubicBezTo>
                          <a:pt x="5673" y="47830"/>
                          <a:pt x="6765" y="48764"/>
                          <a:pt x="8202" y="49249"/>
                        </a:cubicBezTo>
                        <a:cubicBezTo>
                          <a:pt x="11861" y="50481"/>
                          <a:pt x="14427" y="48465"/>
                          <a:pt x="17526" y="46561"/>
                        </a:cubicBezTo>
                        <a:close/>
                      </a:path>
                    </a:pathLst>
                  </a:custGeom>
                  <a:solidFill>
                    <a:srgbClr val="DB7E7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0" name="Google Shape;660;p40"/>
                  <p:cNvSpPr/>
                  <p:nvPr/>
                </p:nvSpPr>
                <p:spPr>
                  <a:xfrm>
                    <a:off x="5434865" y="390527"/>
                    <a:ext cx="5406" cy="126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" h="12693" extrusionOk="0">
                        <a:moveTo>
                          <a:pt x="5406" y="0"/>
                        </a:moveTo>
                        <a:cubicBezTo>
                          <a:pt x="1561" y="2884"/>
                          <a:pt x="-548" y="7933"/>
                          <a:pt x="124" y="12693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1" name="Google Shape;661;p40"/>
                  <p:cNvSpPr/>
                  <p:nvPr/>
                </p:nvSpPr>
                <p:spPr>
                  <a:xfrm>
                    <a:off x="5424339" y="371011"/>
                    <a:ext cx="14167" cy="18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67" h="18143" extrusionOk="0">
                        <a:moveTo>
                          <a:pt x="0" y="0"/>
                        </a:moveTo>
                        <a:cubicBezTo>
                          <a:pt x="2436" y="6589"/>
                          <a:pt x="3519" y="12544"/>
                          <a:pt x="2977" y="18144"/>
                        </a:cubicBezTo>
                        <a:cubicBezTo>
                          <a:pt x="6767" y="16548"/>
                          <a:pt x="10061" y="15157"/>
                          <a:pt x="14167" y="15297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2" name="Google Shape;662;p40"/>
                  <p:cNvSpPr/>
                  <p:nvPr/>
                </p:nvSpPr>
                <p:spPr>
                  <a:xfrm>
                    <a:off x="5430116" y="361986"/>
                    <a:ext cx="4965" cy="242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65" h="24284" extrusionOk="0">
                        <a:moveTo>
                          <a:pt x="0" y="0"/>
                        </a:moveTo>
                        <a:cubicBezTo>
                          <a:pt x="0" y="0"/>
                          <a:pt x="4872" y="11554"/>
                          <a:pt x="4965" y="24285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663" name="Google Shape;663;p40"/>
                  <p:cNvGrpSpPr/>
                  <p:nvPr/>
                </p:nvGrpSpPr>
                <p:grpSpPr>
                  <a:xfrm>
                    <a:off x="5526957" y="328648"/>
                    <a:ext cx="17855" cy="10779"/>
                    <a:chOff x="5526957" y="328648"/>
                    <a:chExt cx="17855" cy="10779"/>
                  </a:xfrm>
                </p:grpSpPr>
                <p:sp>
                  <p:nvSpPr>
                    <p:cNvPr id="664" name="Google Shape;664;p40"/>
                    <p:cNvSpPr/>
                    <p:nvPr/>
                  </p:nvSpPr>
                  <p:spPr>
                    <a:xfrm>
                      <a:off x="5526957" y="328648"/>
                      <a:ext cx="7933" cy="23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933" h="2333" extrusionOk="0">
                          <a:moveTo>
                            <a:pt x="7933" y="1139"/>
                          </a:moveTo>
                          <a:cubicBezTo>
                            <a:pt x="7933" y="1633"/>
                            <a:pt x="6860" y="2081"/>
                            <a:pt x="5367" y="2249"/>
                          </a:cubicBezTo>
                          <a:cubicBezTo>
                            <a:pt x="5329" y="2249"/>
                            <a:pt x="5292" y="2249"/>
                            <a:pt x="5255" y="2249"/>
                          </a:cubicBezTo>
                          <a:cubicBezTo>
                            <a:pt x="4853" y="2296"/>
                            <a:pt x="4405" y="2324"/>
                            <a:pt x="3957" y="2333"/>
                          </a:cubicBezTo>
                          <a:cubicBezTo>
                            <a:pt x="3547" y="2333"/>
                            <a:pt x="3145" y="2315"/>
                            <a:pt x="2781" y="2287"/>
                          </a:cubicBezTo>
                          <a:cubicBezTo>
                            <a:pt x="2623" y="2268"/>
                            <a:pt x="2464" y="2259"/>
                            <a:pt x="2315" y="2240"/>
                          </a:cubicBezTo>
                          <a:cubicBezTo>
                            <a:pt x="952" y="2063"/>
                            <a:pt x="0" y="1661"/>
                            <a:pt x="0" y="1185"/>
                          </a:cubicBezTo>
                          <a:cubicBezTo>
                            <a:pt x="0" y="784"/>
                            <a:pt x="700" y="420"/>
                            <a:pt x="1755" y="215"/>
                          </a:cubicBezTo>
                          <a:cubicBezTo>
                            <a:pt x="1848" y="196"/>
                            <a:pt x="1951" y="168"/>
                            <a:pt x="2053" y="159"/>
                          </a:cubicBezTo>
                          <a:cubicBezTo>
                            <a:pt x="2623" y="56"/>
                            <a:pt x="3276" y="0"/>
                            <a:pt x="3976" y="0"/>
                          </a:cubicBezTo>
                          <a:cubicBezTo>
                            <a:pt x="4601" y="0"/>
                            <a:pt x="5199" y="37"/>
                            <a:pt x="5722" y="112"/>
                          </a:cubicBezTo>
                          <a:cubicBezTo>
                            <a:pt x="5899" y="131"/>
                            <a:pt x="6057" y="159"/>
                            <a:pt x="6216" y="196"/>
                          </a:cubicBezTo>
                          <a:cubicBezTo>
                            <a:pt x="7252" y="401"/>
                            <a:pt x="7924" y="756"/>
                            <a:pt x="7924" y="115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65" name="Google Shape;665;p40"/>
                    <p:cNvSpPr/>
                    <p:nvPr/>
                  </p:nvSpPr>
                  <p:spPr>
                    <a:xfrm>
                      <a:off x="5536879" y="328769"/>
                      <a:ext cx="7933" cy="23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933" h="2333" extrusionOk="0">
                          <a:moveTo>
                            <a:pt x="7933" y="1139"/>
                          </a:moveTo>
                          <a:cubicBezTo>
                            <a:pt x="7933" y="1568"/>
                            <a:pt x="7140" y="1951"/>
                            <a:pt x="5973" y="2165"/>
                          </a:cubicBezTo>
                          <a:cubicBezTo>
                            <a:pt x="5786" y="2203"/>
                            <a:pt x="5581" y="2231"/>
                            <a:pt x="5376" y="2249"/>
                          </a:cubicBezTo>
                          <a:cubicBezTo>
                            <a:pt x="4946" y="2296"/>
                            <a:pt x="4461" y="2324"/>
                            <a:pt x="3967" y="2333"/>
                          </a:cubicBezTo>
                          <a:cubicBezTo>
                            <a:pt x="3453" y="2333"/>
                            <a:pt x="2968" y="2305"/>
                            <a:pt x="2520" y="2249"/>
                          </a:cubicBezTo>
                          <a:cubicBezTo>
                            <a:pt x="2445" y="2249"/>
                            <a:pt x="2380" y="2231"/>
                            <a:pt x="2315" y="2231"/>
                          </a:cubicBezTo>
                          <a:cubicBezTo>
                            <a:pt x="952" y="2053"/>
                            <a:pt x="0" y="1652"/>
                            <a:pt x="0" y="1176"/>
                          </a:cubicBezTo>
                          <a:cubicBezTo>
                            <a:pt x="0" y="737"/>
                            <a:pt x="830" y="345"/>
                            <a:pt x="2053" y="140"/>
                          </a:cubicBezTo>
                          <a:cubicBezTo>
                            <a:pt x="2072" y="140"/>
                            <a:pt x="2100" y="140"/>
                            <a:pt x="2119" y="140"/>
                          </a:cubicBezTo>
                          <a:cubicBezTo>
                            <a:pt x="2678" y="47"/>
                            <a:pt x="3304" y="0"/>
                            <a:pt x="3976" y="0"/>
                          </a:cubicBezTo>
                          <a:cubicBezTo>
                            <a:pt x="4601" y="0"/>
                            <a:pt x="5198" y="37"/>
                            <a:pt x="5721" y="112"/>
                          </a:cubicBezTo>
                          <a:cubicBezTo>
                            <a:pt x="5926" y="140"/>
                            <a:pt x="6113" y="168"/>
                            <a:pt x="6281" y="205"/>
                          </a:cubicBezTo>
                          <a:cubicBezTo>
                            <a:pt x="7289" y="411"/>
                            <a:pt x="7924" y="765"/>
                            <a:pt x="7924" y="114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66" name="Google Shape;666;p40"/>
                    <p:cNvSpPr/>
                    <p:nvPr/>
                  </p:nvSpPr>
                  <p:spPr>
                    <a:xfrm>
                      <a:off x="5533668" y="331616"/>
                      <a:ext cx="1931" cy="24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31" h="2463" extrusionOk="0">
                          <a:moveTo>
                            <a:pt x="0" y="2464"/>
                          </a:moveTo>
                          <a:lnTo>
                            <a:pt x="215" y="541"/>
                          </a:lnTo>
                          <a:lnTo>
                            <a:pt x="1932" y="1820"/>
                          </a:lnTo>
                          <a:lnTo>
                            <a:pt x="1932" y="0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67" name="Google Shape;667;p40"/>
                    <p:cNvSpPr/>
                    <p:nvPr/>
                  </p:nvSpPr>
                  <p:spPr>
                    <a:xfrm>
                      <a:off x="5532380" y="335685"/>
                      <a:ext cx="6850" cy="374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850" h="3742" extrusionOk="0">
                          <a:moveTo>
                            <a:pt x="19" y="0"/>
                          </a:moveTo>
                          <a:cubicBezTo>
                            <a:pt x="10" y="103"/>
                            <a:pt x="0" y="215"/>
                            <a:pt x="0" y="317"/>
                          </a:cubicBezTo>
                          <a:cubicBezTo>
                            <a:pt x="0" y="2212"/>
                            <a:pt x="1531" y="3743"/>
                            <a:pt x="3425" y="3743"/>
                          </a:cubicBezTo>
                          <a:cubicBezTo>
                            <a:pt x="5320" y="3743"/>
                            <a:pt x="6851" y="2212"/>
                            <a:pt x="6851" y="317"/>
                          </a:cubicBezTo>
                          <a:cubicBezTo>
                            <a:pt x="6851" y="205"/>
                            <a:pt x="6851" y="103"/>
                            <a:pt x="6832" y="0"/>
                          </a:cubicBezTo>
                          <a:lnTo>
                            <a:pt x="10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68" name="Google Shape;668;p40"/>
                  <p:cNvSpPr/>
                  <p:nvPr/>
                </p:nvSpPr>
                <p:spPr>
                  <a:xfrm>
                    <a:off x="5528619" y="328648"/>
                    <a:ext cx="4694" cy="23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4" h="2342" extrusionOk="0">
                        <a:moveTo>
                          <a:pt x="4685" y="747"/>
                        </a:moveTo>
                        <a:cubicBezTo>
                          <a:pt x="4685" y="1381"/>
                          <a:pt x="4256" y="1941"/>
                          <a:pt x="3602" y="2259"/>
                        </a:cubicBezTo>
                        <a:cubicBezTo>
                          <a:pt x="3201" y="2305"/>
                          <a:pt x="2753" y="2333"/>
                          <a:pt x="2305" y="2343"/>
                        </a:cubicBezTo>
                        <a:cubicBezTo>
                          <a:pt x="1894" y="2343"/>
                          <a:pt x="1493" y="2324"/>
                          <a:pt x="1129" y="2296"/>
                        </a:cubicBezTo>
                        <a:cubicBezTo>
                          <a:pt x="448" y="1979"/>
                          <a:pt x="0" y="1409"/>
                          <a:pt x="0" y="747"/>
                        </a:cubicBezTo>
                        <a:cubicBezTo>
                          <a:pt x="0" y="560"/>
                          <a:pt x="37" y="383"/>
                          <a:pt x="112" y="215"/>
                        </a:cubicBezTo>
                        <a:cubicBezTo>
                          <a:pt x="205" y="196"/>
                          <a:pt x="308" y="168"/>
                          <a:pt x="411" y="159"/>
                        </a:cubicBezTo>
                        <a:cubicBezTo>
                          <a:pt x="980" y="56"/>
                          <a:pt x="1633" y="0"/>
                          <a:pt x="2333" y="0"/>
                        </a:cubicBezTo>
                        <a:cubicBezTo>
                          <a:pt x="2959" y="0"/>
                          <a:pt x="3556" y="37"/>
                          <a:pt x="4079" y="112"/>
                        </a:cubicBezTo>
                        <a:cubicBezTo>
                          <a:pt x="4256" y="131"/>
                          <a:pt x="4415" y="159"/>
                          <a:pt x="4573" y="196"/>
                        </a:cubicBezTo>
                        <a:cubicBezTo>
                          <a:pt x="4648" y="373"/>
                          <a:pt x="4694" y="560"/>
                          <a:pt x="4694" y="75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9" name="Google Shape;669;p40"/>
                  <p:cNvSpPr/>
                  <p:nvPr/>
                </p:nvSpPr>
                <p:spPr>
                  <a:xfrm>
                    <a:off x="5538717" y="328760"/>
                    <a:ext cx="4694" cy="23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4" h="2342" extrusionOk="0">
                        <a:moveTo>
                          <a:pt x="4695" y="999"/>
                        </a:moveTo>
                        <a:cubicBezTo>
                          <a:pt x="4695" y="1447"/>
                          <a:pt x="4480" y="1848"/>
                          <a:pt x="4135" y="2175"/>
                        </a:cubicBezTo>
                        <a:cubicBezTo>
                          <a:pt x="3948" y="2212"/>
                          <a:pt x="3743" y="2240"/>
                          <a:pt x="3537" y="2259"/>
                        </a:cubicBezTo>
                        <a:cubicBezTo>
                          <a:pt x="3108" y="2305"/>
                          <a:pt x="2623" y="2333"/>
                          <a:pt x="2128" y="2343"/>
                        </a:cubicBezTo>
                        <a:cubicBezTo>
                          <a:pt x="1615" y="2343"/>
                          <a:pt x="1129" y="2315"/>
                          <a:pt x="681" y="2259"/>
                        </a:cubicBezTo>
                        <a:cubicBezTo>
                          <a:pt x="271" y="1923"/>
                          <a:pt x="0" y="1484"/>
                          <a:pt x="0" y="989"/>
                        </a:cubicBezTo>
                        <a:cubicBezTo>
                          <a:pt x="0" y="681"/>
                          <a:pt x="103" y="392"/>
                          <a:pt x="280" y="140"/>
                        </a:cubicBezTo>
                        <a:cubicBezTo>
                          <a:pt x="840" y="47"/>
                          <a:pt x="1466" y="0"/>
                          <a:pt x="2137" y="0"/>
                        </a:cubicBezTo>
                        <a:cubicBezTo>
                          <a:pt x="2763" y="0"/>
                          <a:pt x="3360" y="37"/>
                          <a:pt x="3883" y="112"/>
                        </a:cubicBezTo>
                        <a:cubicBezTo>
                          <a:pt x="4088" y="140"/>
                          <a:pt x="4275" y="168"/>
                          <a:pt x="4443" y="205"/>
                        </a:cubicBezTo>
                        <a:cubicBezTo>
                          <a:pt x="4601" y="448"/>
                          <a:pt x="4685" y="709"/>
                          <a:pt x="4685" y="999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0" name="Google Shape;670;p40"/>
                  <p:cNvSpPr/>
                  <p:nvPr/>
                </p:nvSpPr>
                <p:spPr>
                  <a:xfrm>
                    <a:off x="5476428" y="452704"/>
                    <a:ext cx="933" cy="393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3" h="39357" extrusionOk="0">
                        <a:moveTo>
                          <a:pt x="0" y="0"/>
                        </a:moveTo>
                        <a:lnTo>
                          <a:pt x="0" y="39358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1" name="Google Shape;671;p40"/>
                  <p:cNvSpPr/>
                  <p:nvPr/>
                </p:nvSpPr>
                <p:spPr>
                  <a:xfrm>
                    <a:off x="5570860" y="435008"/>
                    <a:ext cx="31592" cy="35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592" h="35531" extrusionOk="0">
                        <a:moveTo>
                          <a:pt x="31593" y="11200"/>
                        </a:moveTo>
                        <a:lnTo>
                          <a:pt x="0" y="35531"/>
                        </a:lnTo>
                        <a:lnTo>
                          <a:pt x="22652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2" name="Google Shape;672;p40"/>
                  <p:cNvSpPr/>
                  <p:nvPr/>
                </p:nvSpPr>
                <p:spPr>
                  <a:xfrm>
                    <a:off x="5556875" y="381221"/>
                    <a:ext cx="20677" cy="292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677" h="29240" extrusionOk="0">
                        <a:moveTo>
                          <a:pt x="23" y="29241"/>
                        </a:moveTo>
                        <a:cubicBezTo>
                          <a:pt x="-275" y="20552"/>
                          <a:pt x="2310" y="11797"/>
                          <a:pt x="7266" y="4667"/>
                        </a:cubicBezTo>
                        <a:cubicBezTo>
                          <a:pt x="10616" y="8363"/>
                          <a:pt x="12829" y="13160"/>
                          <a:pt x="13762" y="18060"/>
                        </a:cubicBezTo>
                        <a:cubicBezTo>
                          <a:pt x="17476" y="12852"/>
                          <a:pt x="19931" y="6356"/>
                          <a:pt x="20677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3" name="Google Shape;673;p40"/>
                  <p:cNvSpPr/>
                  <p:nvPr/>
                </p:nvSpPr>
                <p:spPr>
                  <a:xfrm>
                    <a:off x="5502661" y="384460"/>
                    <a:ext cx="19507" cy="28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07" h="28531" extrusionOk="0">
                        <a:moveTo>
                          <a:pt x="2" y="0"/>
                        </a:moveTo>
                        <a:cubicBezTo>
                          <a:pt x="-73" y="5955"/>
                          <a:pt x="2568" y="11890"/>
                          <a:pt x="7039" y="15829"/>
                        </a:cubicBezTo>
                        <a:cubicBezTo>
                          <a:pt x="7552" y="10686"/>
                          <a:pt x="13068" y="4545"/>
                          <a:pt x="17455" y="1811"/>
                        </a:cubicBezTo>
                        <a:cubicBezTo>
                          <a:pt x="19060" y="10416"/>
                          <a:pt x="19984" y="20589"/>
                          <a:pt x="19256" y="28531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4" name="Google Shape;674;p40"/>
                  <p:cNvSpPr/>
                  <p:nvPr/>
                </p:nvSpPr>
                <p:spPr>
                  <a:xfrm>
                    <a:off x="5554779" y="421653"/>
                    <a:ext cx="6141" cy="6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41" h="6141" extrusionOk="0">
                        <a:moveTo>
                          <a:pt x="6141" y="3071"/>
                        </a:moveTo>
                        <a:cubicBezTo>
                          <a:pt x="6141" y="4766"/>
                          <a:pt x="4766" y="6141"/>
                          <a:pt x="3071" y="6141"/>
                        </a:cubicBezTo>
                        <a:cubicBezTo>
                          <a:pt x="1375" y="6141"/>
                          <a:pt x="0" y="4766"/>
                          <a:pt x="0" y="3071"/>
                        </a:cubicBezTo>
                        <a:cubicBezTo>
                          <a:pt x="0" y="1375"/>
                          <a:pt x="1375" y="0"/>
                          <a:pt x="3071" y="0"/>
                        </a:cubicBezTo>
                        <a:cubicBezTo>
                          <a:pt x="4766" y="0"/>
                          <a:pt x="6141" y="1375"/>
                          <a:pt x="6141" y="3071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5" name="Google Shape;675;p40"/>
                  <p:cNvSpPr/>
                  <p:nvPr/>
                </p:nvSpPr>
                <p:spPr>
                  <a:xfrm>
                    <a:off x="5557673" y="478342"/>
                    <a:ext cx="6141" cy="6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41" h="6141" extrusionOk="0">
                        <a:moveTo>
                          <a:pt x="6141" y="3071"/>
                        </a:moveTo>
                        <a:cubicBezTo>
                          <a:pt x="6141" y="4769"/>
                          <a:pt x="4769" y="6141"/>
                          <a:pt x="3071" y="6141"/>
                        </a:cubicBezTo>
                        <a:cubicBezTo>
                          <a:pt x="1372" y="6141"/>
                          <a:pt x="0" y="4769"/>
                          <a:pt x="0" y="3071"/>
                        </a:cubicBezTo>
                        <a:cubicBezTo>
                          <a:pt x="0" y="1372"/>
                          <a:pt x="1372" y="0"/>
                          <a:pt x="3071" y="0"/>
                        </a:cubicBezTo>
                        <a:cubicBezTo>
                          <a:pt x="4769" y="0"/>
                          <a:pt x="6141" y="1372"/>
                          <a:pt x="6141" y="3071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rgbClr val="2C201B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6" name="Google Shape;676;p40"/>
                  <p:cNvSpPr/>
                  <p:nvPr/>
                </p:nvSpPr>
                <p:spPr>
                  <a:xfrm>
                    <a:off x="5560921" y="521676"/>
                    <a:ext cx="6141" cy="6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41" h="6141" extrusionOk="0">
                        <a:moveTo>
                          <a:pt x="6141" y="3071"/>
                        </a:moveTo>
                        <a:cubicBezTo>
                          <a:pt x="6141" y="4766"/>
                          <a:pt x="4766" y="6141"/>
                          <a:pt x="3071" y="6141"/>
                        </a:cubicBezTo>
                        <a:cubicBezTo>
                          <a:pt x="1375" y="6141"/>
                          <a:pt x="0" y="4766"/>
                          <a:pt x="0" y="3071"/>
                        </a:cubicBezTo>
                        <a:cubicBezTo>
                          <a:pt x="0" y="1375"/>
                          <a:pt x="1375" y="0"/>
                          <a:pt x="3071" y="0"/>
                        </a:cubicBezTo>
                        <a:cubicBezTo>
                          <a:pt x="4766" y="0"/>
                          <a:pt x="6141" y="1375"/>
                          <a:pt x="6141" y="3071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7" name="Google Shape;677;p40"/>
                  <p:cNvSpPr/>
                  <p:nvPr/>
                </p:nvSpPr>
                <p:spPr>
                  <a:xfrm>
                    <a:off x="5564532" y="559223"/>
                    <a:ext cx="6141" cy="6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41" h="6141" extrusionOk="0">
                        <a:moveTo>
                          <a:pt x="6141" y="3071"/>
                        </a:moveTo>
                        <a:cubicBezTo>
                          <a:pt x="6141" y="4766"/>
                          <a:pt x="4766" y="6141"/>
                          <a:pt x="3071" y="6141"/>
                        </a:cubicBezTo>
                        <a:cubicBezTo>
                          <a:pt x="1375" y="6141"/>
                          <a:pt x="0" y="4766"/>
                          <a:pt x="0" y="3071"/>
                        </a:cubicBezTo>
                        <a:cubicBezTo>
                          <a:pt x="0" y="1375"/>
                          <a:pt x="1375" y="0"/>
                          <a:pt x="3071" y="0"/>
                        </a:cubicBezTo>
                        <a:cubicBezTo>
                          <a:pt x="4766" y="0"/>
                          <a:pt x="6141" y="1375"/>
                          <a:pt x="6141" y="3071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8" name="Google Shape;678;p40"/>
                  <p:cNvSpPr/>
                  <p:nvPr/>
                </p:nvSpPr>
                <p:spPr>
                  <a:xfrm>
                    <a:off x="5520199" y="293918"/>
                    <a:ext cx="37109" cy="302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9" h="30267" extrusionOk="0">
                        <a:moveTo>
                          <a:pt x="12348" y="776"/>
                        </a:moveTo>
                        <a:cubicBezTo>
                          <a:pt x="12348" y="776"/>
                          <a:pt x="12302" y="785"/>
                          <a:pt x="12283" y="794"/>
                        </a:cubicBezTo>
                        <a:cubicBezTo>
                          <a:pt x="5097" y="3072"/>
                          <a:pt x="-447" y="7365"/>
                          <a:pt x="28" y="15737"/>
                        </a:cubicBezTo>
                        <a:cubicBezTo>
                          <a:pt x="318" y="20758"/>
                          <a:pt x="3062" y="25480"/>
                          <a:pt x="6991" y="28607"/>
                        </a:cubicBezTo>
                        <a:cubicBezTo>
                          <a:pt x="6403" y="26040"/>
                          <a:pt x="5890" y="23576"/>
                          <a:pt x="6086" y="20954"/>
                        </a:cubicBezTo>
                        <a:cubicBezTo>
                          <a:pt x="7757" y="25368"/>
                          <a:pt x="12852" y="27291"/>
                          <a:pt x="17426" y="28448"/>
                        </a:cubicBezTo>
                        <a:cubicBezTo>
                          <a:pt x="23875" y="30082"/>
                          <a:pt x="30772" y="31202"/>
                          <a:pt x="37109" y="29176"/>
                        </a:cubicBezTo>
                        <a:cubicBezTo>
                          <a:pt x="35569" y="29074"/>
                          <a:pt x="35131" y="28206"/>
                          <a:pt x="33889" y="27300"/>
                        </a:cubicBezTo>
                        <a:cubicBezTo>
                          <a:pt x="33889" y="27058"/>
                          <a:pt x="33852" y="26507"/>
                          <a:pt x="33852" y="26264"/>
                        </a:cubicBezTo>
                        <a:lnTo>
                          <a:pt x="33852" y="4537"/>
                        </a:lnTo>
                        <a:cubicBezTo>
                          <a:pt x="33852" y="3538"/>
                          <a:pt x="25116" y="1112"/>
                          <a:pt x="23894" y="813"/>
                        </a:cubicBezTo>
                        <a:cubicBezTo>
                          <a:pt x="20095" y="-102"/>
                          <a:pt x="16109" y="-410"/>
                          <a:pt x="12339" y="76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9" name="Google Shape;679;p40"/>
                  <p:cNvSpPr/>
                  <p:nvPr/>
                </p:nvSpPr>
                <p:spPr>
                  <a:xfrm>
                    <a:off x="5551270" y="288646"/>
                    <a:ext cx="9351" cy="12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51" h="12450" extrusionOk="0">
                        <a:moveTo>
                          <a:pt x="0" y="0"/>
                        </a:moveTo>
                        <a:cubicBezTo>
                          <a:pt x="3677" y="2819"/>
                          <a:pt x="4667" y="8568"/>
                          <a:pt x="2146" y="12450"/>
                        </a:cubicBezTo>
                        <a:cubicBezTo>
                          <a:pt x="4611" y="11013"/>
                          <a:pt x="6692" y="9986"/>
                          <a:pt x="9352" y="8950"/>
                        </a:cubicBezTo>
                      </a:path>
                    </a:pathLst>
                  </a:custGeom>
                  <a:solidFill>
                    <a:schemeClr val="dk1"/>
                  </a:solidFill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0" name="Google Shape;680;p40"/>
                  <p:cNvSpPr/>
                  <p:nvPr/>
                </p:nvSpPr>
                <p:spPr>
                  <a:xfrm>
                    <a:off x="5425273" y="443315"/>
                    <a:ext cx="34187" cy="759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187" h="75934" extrusionOk="0">
                        <a:moveTo>
                          <a:pt x="34187" y="0"/>
                        </a:moveTo>
                        <a:cubicBezTo>
                          <a:pt x="34187" y="0"/>
                          <a:pt x="28289" y="55831"/>
                          <a:pt x="0" y="75935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81" name="Google Shape;681;p40"/>
                <p:cNvSpPr/>
                <p:nvPr/>
              </p:nvSpPr>
              <p:spPr>
                <a:xfrm>
                  <a:off x="5426422" y="330363"/>
                  <a:ext cx="9057" cy="371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7" h="37138" extrusionOk="0">
                      <a:moveTo>
                        <a:pt x="642" y="36121"/>
                      </a:moveTo>
                      <a:cubicBezTo>
                        <a:pt x="55" y="29784"/>
                        <a:pt x="-132" y="23400"/>
                        <a:pt x="92" y="17044"/>
                      </a:cubicBezTo>
                      <a:cubicBezTo>
                        <a:pt x="166" y="14795"/>
                        <a:pt x="92" y="13386"/>
                        <a:pt x="717" y="11230"/>
                      </a:cubicBezTo>
                      <a:cubicBezTo>
                        <a:pt x="1707" y="7860"/>
                        <a:pt x="2733" y="4500"/>
                        <a:pt x="3788" y="1159"/>
                      </a:cubicBezTo>
                      <a:cubicBezTo>
                        <a:pt x="3946" y="646"/>
                        <a:pt x="4226" y="39"/>
                        <a:pt x="4768" y="2"/>
                      </a:cubicBezTo>
                      <a:cubicBezTo>
                        <a:pt x="5440" y="-45"/>
                        <a:pt x="5748" y="814"/>
                        <a:pt x="5841" y="1486"/>
                      </a:cubicBezTo>
                      <a:cubicBezTo>
                        <a:pt x="6522" y="6423"/>
                        <a:pt x="7185" y="11622"/>
                        <a:pt x="5328" y="16242"/>
                      </a:cubicBezTo>
                      <a:cubicBezTo>
                        <a:pt x="8193" y="22840"/>
                        <a:pt x="9555" y="29971"/>
                        <a:pt x="8893" y="37138"/>
                      </a:cubicBezTo>
                      <a:cubicBezTo>
                        <a:pt x="6168" y="36793"/>
                        <a:pt x="3293" y="36849"/>
                        <a:pt x="633" y="36130"/>
                      </a:cubicBezTo>
                      <a:close/>
                    </a:path>
                  </a:pathLst>
                </a:custGeom>
                <a:solidFill>
                  <a:srgbClr val="DB7E7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82" name="Google Shape;682;p40"/>
              <p:cNvGrpSpPr/>
              <p:nvPr/>
            </p:nvGrpSpPr>
            <p:grpSpPr>
              <a:xfrm>
                <a:off x="7655443" y="2201270"/>
                <a:ext cx="404191" cy="327251"/>
                <a:chOff x="5430452" y="331578"/>
                <a:chExt cx="53936" cy="43669"/>
              </a:xfrm>
            </p:grpSpPr>
            <p:sp>
              <p:nvSpPr>
                <p:cNvPr id="683" name="Google Shape;683;p40"/>
                <p:cNvSpPr/>
                <p:nvPr/>
              </p:nvSpPr>
              <p:spPr>
                <a:xfrm>
                  <a:off x="5438880" y="331578"/>
                  <a:ext cx="8212" cy="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8213" extrusionOk="0">
                      <a:moveTo>
                        <a:pt x="8213" y="4107"/>
                      </a:moveTo>
                      <a:cubicBezTo>
                        <a:pt x="8213" y="6375"/>
                        <a:pt x="6374" y="8213"/>
                        <a:pt x="4106" y="8213"/>
                      </a:cubicBezTo>
                      <a:cubicBezTo>
                        <a:pt x="1838" y="8213"/>
                        <a:pt x="0" y="6375"/>
                        <a:pt x="0" y="4107"/>
                      </a:cubicBezTo>
                      <a:cubicBezTo>
                        <a:pt x="0" y="1839"/>
                        <a:pt x="1838" y="0"/>
                        <a:pt x="4106" y="0"/>
                      </a:cubicBezTo>
                      <a:cubicBezTo>
                        <a:pt x="6374" y="0"/>
                        <a:pt x="8213" y="1839"/>
                        <a:pt x="8213" y="4107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40"/>
                <p:cNvSpPr/>
                <p:nvPr/>
              </p:nvSpPr>
              <p:spPr>
                <a:xfrm>
                  <a:off x="5430452" y="334798"/>
                  <a:ext cx="53936" cy="40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36" h="40449" extrusionOk="0">
                      <a:moveTo>
                        <a:pt x="7887" y="0"/>
                      </a:moveTo>
                      <a:lnTo>
                        <a:pt x="46320" y="0"/>
                      </a:lnTo>
                      <a:cubicBezTo>
                        <a:pt x="50520" y="0"/>
                        <a:pt x="53936" y="3416"/>
                        <a:pt x="53936" y="7616"/>
                      </a:cubicBezTo>
                      <a:lnTo>
                        <a:pt x="53936" y="35055"/>
                      </a:lnTo>
                      <a:cubicBezTo>
                        <a:pt x="53936" y="38033"/>
                        <a:pt x="51519" y="40450"/>
                        <a:pt x="48542" y="40450"/>
                      </a:cubicBezTo>
                      <a:lnTo>
                        <a:pt x="5777" y="40450"/>
                      </a:lnTo>
                      <a:cubicBezTo>
                        <a:pt x="2595" y="40450"/>
                        <a:pt x="0" y="37865"/>
                        <a:pt x="0" y="34673"/>
                      </a:cubicBezTo>
                      <a:lnTo>
                        <a:pt x="0" y="7887"/>
                      </a:lnTo>
                      <a:cubicBezTo>
                        <a:pt x="0" y="3528"/>
                        <a:pt x="3537" y="0"/>
                        <a:pt x="788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40"/>
                <p:cNvSpPr/>
                <p:nvPr/>
              </p:nvSpPr>
              <p:spPr>
                <a:xfrm rot="-4847797">
                  <a:off x="5438519" y="342788"/>
                  <a:ext cx="25172" cy="25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62" h="25162" extrusionOk="0">
                      <a:moveTo>
                        <a:pt x="25162" y="12581"/>
                      </a:moveTo>
                      <a:cubicBezTo>
                        <a:pt x="25162" y="19529"/>
                        <a:pt x="19530" y="25162"/>
                        <a:pt x="12581" y="25162"/>
                      </a:cubicBezTo>
                      <a:cubicBezTo>
                        <a:pt x="5633" y="25162"/>
                        <a:pt x="0" y="19530"/>
                        <a:pt x="0" y="12581"/>
                      </a:cubicBezTo>
                      <a:cubicBezTo>
                        <a:pt x="0" y="5633"/>
                        <a:pt x="5633" y="0"/>
                        <a:pt x="12581" y="0"/>
                      </a:cubicBezTo>
                      <a:cubicBezTo>
                        <a:pt x="19530" y="0"/>
                        <a:pt x="25162" y="5633"/>
                        <a:pt x="25162" y="1258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40"/>
                <p:cNvSpPr/>
                <p:nvPr/>
              </p:nvSpPr>
              <p:spPr>
                <a:xfrm rot="-1340003">
                  <a:off x="5443250" y="347866"/>
                  <a:ext cx="15269" cy="152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9" h="15269" extrusionOk="0">
                      <a:moveTo>
                        <a:pt x="15269" y="7635"/>
                      </a:moveTo>
                      <a:cubicBezTo>
                        <a:pt x="15269" y="11851"/>
                        <a:pt x="11851" y="15269"/>
                        <a:pt x="7635" y="15269"/>
                      </a:cubicBezTo>
                      <a:cubicBezTo>
                        <a:pt x="3418" y="15269"/>
                        <a:pt x="0" y="11851"/>
                        <a:pt x="0" y="7635"/>
                      </a:cubicBezTo>
                      <a:cubicBezTo>
                        <a:pt x="0" y="3418"/>
                        <a:pt x="3418" y="0"/>
                        <a:pt x="7635" y="0"/>
                      </a:cubicBezTo>
                      <a:cubicBezTo>
                        <a:pt x="11851" y="0"/>
                        <a:pt x="15269" y="3418"/>
                        <a:pt x="15269" y="763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40"/>
                <p:cNvSpPr/>
                <p:nvPr/>
              </p:nvSpPr>
              <p:spPr>
                <a:xfrm>
                  <a:off x="5469306" y="341313"/>
                  <a:ext cx="4666" cy="4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6" h="4666" extrusionOk="0">
                      <a:moveTo>
                        <a:pt x="4667" y="2333"/>
                      </a:moveTo>
                      <a:cubicBezTo>
                        <a:pt x="4667" y="3621"/>
                        <a:pt x="3622" y="4667"/>
                        <a:pt x="2333" y="4667"/>
                      </a:cubicBezTo>
                      <a:cubicBezTo>
                        <a:pt x="1045" y="4667"/>
                        <a:pt x="0" y="3621"/>
                        <a:pt x="0" y="2333"/>
                      </a:cubicBezTo>
                      <a:cubicBezTo>
                        <a:pt x="0" y="1045"/>
                        <a:pt x="1045" y="0"/>
                        <a:pt x="2333" y="0"/>
                      </a:cubicBezTo>
                      <a:cubicBezTo>
                        <a:pt x="3622" y="0"/>
                        <a:pt x="4667" y="1045"/>
                        <a:pt x="4667" y="233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40"/>
                <p:cNvSpPr/>
                <p:nvPr/>
              </p:nvSpPr>
              <p:spPr>
                <a:xfrm>
                  <a:off x="5474178" y="351057"/>
                  <a:ext cx="2837" cy="2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837" extrusionOk="0">
                      <a:moveTo>
                        <a:pt x="2837" y="1419"/>
                      </a:moveTo>
                      <a:cubicBezTo>
                        <a:pt x="2837" y="2202"/>
                        <a:pt x="2202" y="2837"/>
                        <a:pt x="1419" y="2837"/>
                      </a:cubicBezTo>
                      <a:cubicBezTo>
                        <a:pt x="635" y="2837"/>
                        <a:pt x="0" y="2202"/>
                        <a:pt x="0" y="1419"/>
                      </a:cubicBezTo>
                      <a:cubicBezTo>
                        <a:pt x="0" y="635"/>
                        <a:pt x="635" y="0"/>
                        <a:pt x="1419" y="0"/>
                      </a:cubicBezTo>
                      <a:cubicBezTo>
                        <a:pt x="2202" y="0"/>
                        <a:pt x="2837" y="635"/>
                        <a:pt x="2837" y="141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40"/>
                <p:cNvSpPr/>
                <p:nvPr/>
              </p:nvSpPr>
              <p:spPr>
                <a:xfrm>
                  <a:off x="5431143" y="357954"/>
                  <a:ext cx="6701" cy="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1" h="933" extrusionOk="0">
                      <a:moveTo>
                        <a:pt x="0" y="0"/>
                      </a:moveTo>
                      <a:lnTo>
                        <a:pt x="6701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40"/>
                <p:cNvSpPr/>
                <p:nvPr/>
              </p:nvSpPr>
              <p:spPr>
                <a:xfrm>
                  <a:off x="5463613" y="358570"/>
                  <a:ext cx="20504" cy="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04" h="195" extrusionOk="0">
                      <a:moveTo>
                        <a:pt x="0" y="0"/>
                      </a:moveTo>
                      <a:lnTo>
                        <a:pt x="20505" y="19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691" name="Google Shape;691;p40"/>
            <p:cNvSpPr/>
            <p:nvPr/>
          </p:nvSpPr>
          <p:spPr>
            <a:xfrm>
              <a:off x="7639717" y="3099189"/>
              <a:ext cx="413766" cy="287667"/>
            </a:xfrm>
            <a:custGeom>
              <a:avLst/>
              <a:gdLst/>
              <a:ahLst/>
              <a:cxnLst/>
              <a:rect l="l" t="t" r="r" b="b"/>
              <a:pathLst>
                <a:path w="55224" h="38394" extrusionOk="0">
                  <a:moveTo>
                    <a:pt x="55225" y="26980"/>
                  </a:moveTo>
                  <a:cubicBezTo>
                    <a:pt x="55225" y="26980"/>
                    <a:pt x="26264" y="-2970"/>
                    <a:pt x="22521" y="241"/>
                  </a:cubicBezTo>
                  <a:cubicBezTo>
                    <a:pt x="20300" y="2145"/>
                    <a:pt x="35382" y="15827"/>
                    <a:pt x="35382" y="15827"/>
                  </a:cubicBezTo>
                  <a:cubicBezTo>
                    <a:pt x="35382" y="15827"/>
                    <a:pt x="1205" y="6746"/>
                    <a:pt x="38" y="10377"/>
                  </a:cubicBezTo>
                  <a:cubicBezTo>
                    <a:pt x="-9" y="10526"/>
                    <a:pt x="-9" y="10675"/>
                    <a:pt x="19" y="10825"/>
                  </a:cubicBezTo>
                  <a:cubicBezTo>
                    <a:pt x="747" y="11497"/>
                    <a:pt x="1457" y="12178"/>
                    <a:pt x="2157" y="12878"/>
                  </a:cubicBezTo>
                  <a:cubicBezTo>
                    <a:pt x="4098" y="13961"/>
                    <a:pt x="7103" y="15034"/>
                    <a:pt x="10127" y="15949"/>
                  </a:cubicBezTo>
                  <a:cubicBezTo>
                    <a:pt x="7178" y="19784"/>
                    <a:pt x="7663" y="26906"/>
                    <a:pt x="13580" y="26439"/>
                  </a:cubicBezTo>
                  <a:cubicBezTo>
                    <a:pt x="11993" y="27792"/>
                    <a:pt x="11882" y="30359"/>
                    <a:pt x="12890" y="32254"/>
                  </a:cubicBezTo>
                  <a:cubicBezTo>
                    <a:pt x="13897" y="34148"/>
                    <a:pt x="15764" y="35445"/>
                    <a:pt x="17696" y="36360"/>
                  </a:cubicBezTo>
                  <a:cubicBezTo>
                    <a:pt x="21849" y="38348"/>
                    <a:pt x="26628" y="38889"/>
                    <a:pt x="31052" y="37937"/>
                  </a:cubicBezTo>
                  <a:cubicBezTo>
                    <a:pt x="39778" y="38068"/>
                    <a:pt x="50250" y="37937"/>
                    <a:pt x="50250" y="37937"/>
                  </a:cubicBezTo>
                  <a:lnTo>
                    <a:pt x="55225" y="26980"/>
                  </a:lnTo>
                  <a:close/>
                </a:path>
              </a:pathLst>
            </a:custGeom>
            <a:solidFill>
              <a:srgbClr val="DB7E7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40"/>
            <p:cNvSpPr/>
            <p:nvPr/>
          </p:nvSpPr>
          <p:spPr>
            <a:xfrm>
              <a:off x="7935853" y="3242630"/>
              <a:ext cx="884175" cy="183933"/>
            </a:xfrm>
            <a:custGeom>
              <a:avLst/>
              <a:gdLst/>
              <a:ahLst/>
              <a:cxnLst/>
              <a:rect l="l" t="t" r="r" b="b"/>
              <a:pathLst>
                <a:path w="118008" h="24549" extrusionOk="0">
                  <a:moveTo>
                    <a:pt x="116450" y="19096"/>
                  </a:moveTo>
                  <a:cubicBezTo>
                    <a:pt x="112082" y="12646"/>
                    <a:pt x="107621" y="6253"/>
                    <a:pt x="102982" y="0"/>
                  </a:cubicBezTo>
                  <a:cubicBezTo>
                    <a:pt x="100023" y="747"/>
                    <a:pt x="97000" y="1176"/>
                    <a:pt x="93938" y="1260"/>
                  </a:cubicBezTo>
                  <a:lnTo>
                    <a:pt x="5591" y="5040"/>
                  </a:lnTo>
                  <a:lnTo>
                    <a:pt x="0" y="18302"/>
                  </a:lnTo>
                  <a:lnTo>
                    <a:pt x="83158" y="23678"/>
                  </a:lnTo>
                  <a:cubicBezTo>
                    <a:pt x="99725" y="25050"/>
                    <a:pt x="106771" y="25143"/>
                    <a:pt x="118008" y="21420"/>
                  </a:cubicBezTo>
                  <a:cubicBezTo>
                    <a:pt x="117486" y="20645"/>
                    <a:pt x="116972" y="19870"/>
                    <a:pt x="116459" y="19096"/>
                  </a:cubicBezTo>
                  <a:close/>
                </a:path>
              </a:pathLst>
            </a:custGeom>
            <a:solidFill>
              <a:srgbClr val="DB7E7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3" name="Google Shape;693;p40"/>
          <p:cNvGrpSpPr/>
          <p:nvPr/>
        </p:nvGrpSpPr>
        <p:grpSpPr>
          <a:xfrm>
            <a:off x="6058025" y="3787020"/>
            <a:ext cx="1790364" cy="1557538"/>
            <a:chOff x="8535978" y="-1064593"/>
            <a:chExt cx="2606820" cy="2267819"/>
          </a:xfrm>
        </p:grpSpPr>
        <p:grpSp>
          <p:nvGrpSpPr>
            <p:cNvPr id="694" name="Google Shape;694;p40"/>
            <p:cNvGrpSpPr/>
            <p:nvPr/>
          </p:nvGrpSpPr>
          <p:grpSpPr>
            <a:xfrm>
              <a:off x="8535978" y="-1064593"/>
              <a:ext cx="2606820" cy="2267819"/>
              <a:chOff x="8535978" y="-1064593"/>
              <a:chExt cx="2606820" cy="2267819"/>
            </a:xfrm>
          </p:grpSpPr>
          <p:sp>
            <p:nvSpPr>
              <p:cNvPr id="695" name="Google Shape;695;p40"/>
              <p:cNvSpPr/>
              <p:nvPr/>
            </p:nvSpPr>
            <p:spPr>
              <a:xfrm>
                <a:off x="8535978" y="-1064593"/>
                <a:ext cx="2606820" cy="2267819"/>
              </a:xfrm>
              <a:custGeom>
                <a:avLst/>
                <a:gdLst/>
                <a:ahLst/>
                <a:cxnLst/>
                <a:rect l="l" t="t" r="r" b="b"/>
                <a:pathLst>
                  <a:path w="588447" h="511923" extrusionOk="0">
                    <a:moveTo>
                      <a:pt x="544395" y="141741"/>
                    </a:moveTo>
                    <a:cubicBezTo>
                      <a:pt x="525224" y="100385"/>
                      <a:pt x="530936" y="60047"/>
                      <a:pt x="489749" y="29015"/>
                    </a:cubicBezTo>
                    <a:cubicBezTo>
                      <a:pt x="457400" y="4646"/>
                      <a:pt x="415252" y="14334"/>
                      <a:pt x="381102" y="24731"/>
                    </a:cubicBezTo>
                    <a:cubicBezTo>
                      <a:pt x="375007" y="26588"/>
                      <a:pt x="365338" y="33075"/>
                      <a:pt x="355146" y="43714"/>
                    </a:cubicBezTo>
                    <a:cubicBezTo>
                      <a:pt x="353494" y="45441"/>
                      <a:pt x="343554" y="24721"/>
                      <a:pt x="334651" y="22771"/>
                    </a:cubicBezTo>
                    <a:cubicBezTo>
                      <a:pt x="305055" y="16284"/>
                      <a:pt x="273304" y="33662"/>
                      <a:pt x="247031" y="11030"/>
                    </a:cubicBezTo>
                    <a:cubicBezTo>
                      <a:pt x="243316" y="7829"/>
                      <a:pt x="240218" y="4067"/>
                      <a:pt x="237548" y="7"/>
                    </a:cubicBezTo>
                    <a:cubicBezTo>
                      <a:pt x="237268" y="-413"/>
                      <a:pt x="231781" y="17992"/>
                      <a:pt x="231351" y="19187"/>
                    </a:cubicBezTo>
                    <a:cubicBezTo>
                      <a:pt x="228607" y="26719"/>
                      <a:pt x="223203" y="33158"/>
                      <a:pt x="217267" y="38404"/>
                    </a:cubicBezTo>
                    <a:cubicBezTo>
                      <a:pt x="196417" y="56818"/>
                      <a:pt x="172832" y="70305"/>
                      <a:pt x="157853" y="94823"/>
                    </a:cubicBezTo>
                    <a:cubicBezTo>
                      <a:pt x="156639" y="97137"/>
                      <a:pt x="155538" y="99508"/>
                      <a:pt x="154567" y="101916"/>
                    </a:cubicBezTo>
                    <a:cubicBezTo>
                      <a:pt x="152719" y="107889"/>
                      <a:pt x="150741" y="117745"/>
                      <a:pt x="149733" y="126033"/>
                    </a:cubicBezTo>
                    <a:cubicBezTo>
                      <a:pt x="149733" y="126322"/>
                      <a:pt x="149714" y="126602"/>
                      <a:pt x="149714" y="126891"/>
                    </a:cubicBezTo>
                    <a:cubicBezTo>
                      <a:pt x="149733" y="127517"/>
                      <a:pt x="149621" y="128067"/>
                      <a:pt x="149443" y="128562"/>
                    </a:cubicBezTo>
                    <a:cubicBezTo>
                      <a:pt x="149257" y="130419"/>
                      <a:pt x="149126" y="132174"/>
                      <a:pt x="149070" y="133723"/>
                    </a:cubicBezTo>
                    <a:cubicBezTo>
                      <a:pt x="141258" y="133061"/>
                      <a:pt x="125877" y="136187"/>
                      <a:pt x="118476" y="137597"/>
                    </a:cubicBezTo>
                    <a:cubicBezTo>
                      <a:pt x="115685" y="138129"/>
                      <a:pt x="113436" y="140266"/>
                      <a:pt x="111150" y="141955"/>
                    </a:cubicBezTo>
                    <a:cubicBezTo>
                      <a:pt x="78605" y="165923"/>
                      <a:pt x="68086" y="206083"/>
                      <a:pt x="38416" y="232720"/>
                    </a:cubicBezTo>
                    <a:cubicBezTo>
                      <a:pt x="33890" y="236789"/>
                      <a:pt x="1298" y="246991"/>
                      <a:pt x="20" y="251237"/>
                    </a:cubicBezTo>
                    <a:cubicBezTo>
                      <a:pt x="-755" y="253822"/>
                      <a:pt x="21654" y="263930"/>
                      <a:pt x="23633" y="265461"/>
                    </a:cubicBezTo>
                    <a:cubicBezTo>
                      <a:pt x="36251" y="275186"/>
                      <a:pt x="39182" y="288000"/>
                      <a:pt x="41300" y="303055"/>
                    </a:cubicBezTo>
                    <a:cubicBezTo>
                      <a:pt x="51380" y="374677"/>
                      <a:pt x="68049" y="465900"/>
                      <a:pt x="149490" y="490427"/>
                    </a:cubicBezTo>
                    <a:cubicBezTo>
                      <a:pt x="174820" y="498052"/>
                      <a:pt x="189595" y="476829"/>
                      <a:pt x="211201" y="476203"/>
                    </a:cubicBezTo>
                    <a:cubicBezTo>
                      <a:pt x="216819" y="476035"/>
                      <a:pt x="239415" y="507348"/>
                      <a:pt x="257764" y="510465"/>
                    </a:cubicBezTo>
                    <a:cubicBezTo>
                      <a:pt x="296301" y="517008"/>
                      <a:pt x="317319" y="499667"/>
                      <a:pt x="354241" y="495224"/>
                    </a:cubicBezTo>
                    <a:cubicBezTo>
                      <a:pt x="372823" y="492984"/>
                      <a:pt x="395307" y="488775"/>
                      <a:pt x="413833" y="493488"/>
                    </a:cubicBezTo>
                    <a:cubicBezTo>
                      <a:pt x="418257" y="494608"/>
                      <a:pt x="445874" y="510717"/>
                      <a:pt x="447423" y="509074"/>
                    </a:cubicBezTo>
                    <a:cubicBezTo>
                      <a:pt x="448935" y="507469"/>
                      <a:pt x="444035" y="498127"/>
                      <a:pt x="443727" y="495924"/>
                    </a:cubicBezTo>
                    <a:cubicBezTo>
                      <a:pt x="442262" y="485527"/>
                      <a:pt x="446368" y="470921"/>
                      <a:pt x="452696" y="462530"/>
                    </a:cubicBezTo>
                    <a:cubicBezTo>
                      <a:pt x="463224" y="448549"/>
                      <a:pt x="482908" y="440579"/>
                      <a:pt x="496469" y="429771"/>
                    </a:cubicBezTo>
                    <a:cubicBezTo>
                      <a:pt x="514678" y="415267"/>
                      <a:pt x="536695" y="364262"/>
                      <a:pt x="531132" y="340126"/>
                    </a:cubicBezTo>
                    <a:cubicBezTo>
                      <a:pt x="527184" y="323018"/>
                      <a:pt x="509255" y="308421"/>
                      <a:pt x="506558" y="292797"/>
                    </a:cubicBezTo>
                    <a:cubicBezTo>
                      <a:pt x="506408" y="291930"/>
                      <a:pt x="532233" y="269950"/>
                      <a:pt x="534679" y="262987"/>
                    </a:cubicBezTo>
                    <a:cubicBezTo>
                      <a:pt x="542350" y="241157"/>
                      <a:pt x="537964" y="218552"/>
                      <a:pt x="555212" y="200259"/>
                    </a:cubicBezTo>
                    <a:cubicBezTo>
                      <a:pt x="561633" y="193446"/>
                      <a:pt x="568073" y="184934"/>
                      <a:pt x="575296" y="178961"/>
                    </a:cubicBezTo>
                    <a:cubicBezTo>
                      <a:pt x="576370" y="178074"/>
                      <a:pt x="588494" y="177141"/>
                      <a:pt x="588447" y="175265"/>
                    </a:cubicBezTo>
                    <a:cubicBezTo>
                      <a:pt x="588316" y="170888"/>
                      <a:pt x="572581" y="169395"/>
                      <a:pt x="569193" y="168368"/>
                    </a:cubicBezTo>
                    <a:cubicBezTo>
                      <a:pt x="557377" y="164812"/>
                      <a:pt x="549136" y="151998"/>
                      <a:pt x="544395" y="14175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40"/>
              <p:cNvSpPr/>
              <p:nvPr/>
            </p:nvSpPr>
            <p:spPr>
              <a:xfrm>
                <a:off x="9537940" y="897585"/>
                <a:ext cx="322163" cy="162045"/>
              </a:xfrm>
              <a:custGeom>
                <a:avLst/>
                <a:gdLst/>
                <a:ahLst/>
                <a:cxnLst/>
                <a:rect l="l" t="t" r="r" b="b"/>
                <a:pathLst>
                  <a:path w="72723" h="36579" extrusionOk="0">
                    <a:moveTo>
                      <a:pt x="0" y="0"/>
                    </a:moveTo>
                    <a:cubicBezTo>
                      <a:pt x="15530" y="23790"/>
                      <a:pt x="44370" y="38238"/>
                      <a:pt x="72724" y="36427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" name="Google Shape;697;p40"/>
              <p:cNvSpPr/>
              <p:nvPr/>
            </p:nvSpPr>
            <p:spPr>
              <a:xfrm>
                <a:off x="8849299" y="378426"/>
                <a:ext cx="110515" cy="244102"/>
              </a:xfrm>
              <a:custGeom>
                <a:avLst/>
                <a:gdLst/>
                <a:ahLst/>
                <a:cxnLst/>
                <a:rect l="l" t="t" r="r" b="b"/>
                <a:pathLst>
                  <a:path w="24947" h="55102" extrusionOk="0">
                    <a:moveTo>
                      <a:pt x="0" y="0"/>
                    </a:moveTo>
                    <a:cubicBezTo>
                      <a:pt x="3463" y="20085"/>
                      <a:pt x="12133" y="39246"/>
                      <a:pt x="24947" y="55103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" name="Google Shape;698;p40"/>
              <p:cNvSpPr/>
              <p:nvPr/>
            </p:nvSpPr>
            <p:spPr>
              <a:xfrm>
                <a:off x="10690021" y="-138793"/>
                <a:ext cx="125648" cy="219130"/>
              </a:xfrm>
              <a:custGeom>
                <a:avLst/>
                <a:gdLst/>
                <a:ahLst/>
                <a:cxnLst/>
                <a:rect l="l" t="t" r="r" b="b"/>
                <a:pathLst>
                  <a:path w="28363" h="49465" extrusionOk="0">
                    <a:moveTo>
                      <a:pt x="0" y="49466"/>
                    </a:moveTo>
                    <a:cubicBezTo>
                      <a:pt x="16604" y="38770"/>
                      <a:pt x="27514" y="19730"/>
                      <a:pt x="28364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40"/>
              <p:cNvSpPr/>
              <p:nvPr/>
            </p:nvSpPr>
            <p:spPr>
              <a:xfrm>
                <a:off x="9347111" y="-571688"/>
                <a:ext cx="976687" cy="1093838"/>
              </a:xfrm>
              <a:custGeom>
                <a:avLst/>
                <a:gdLst/>
                <a:ahLst/>
                <a:cxnLst/>
                <a:rect l="l" t="t" r="r" b="b"/>
                <a:pathLst>
                  <a:path w="220471" h="246916" extrusionOk="0">
                    <a:moveTo>
                      <a:pt x="156551" y="41990"/>
                    </a:moveTo>
                    <a:cubicBezTo>
                      <a:pt x="146192" y="32218"/>
                      <a:pt x="138678" y="17042"/>
                      <a:pt x="143952" y="3808"/>
                    </a:cubicBezTo>
                    <a:cubicBezTo>
                      <a:pt x="136634" y="15428"/>
                      <a:pt x="126443" y="25227"/>
                      <a:pt x="114543" y="32087"/>
                    </a:cubicBezTo>
                    <a:cubicBezTo>
                      <a:pt x="109643" y="21392"/>
                      <a:pt x="104743" y="10696"/>
                      <a:pt x="99843" y="0"/>
                    </a:cubicBezTo>
                    <a:cubicBezTo>
                      <a:pt x="100870" y="9137"/>
                      <a:pt x="94934" y="17826"/>
                      <a:pt x="87505" y="23249"/>
                    </a:cubicBezTo>
                    <a:cubicBezTo>
                      <a:pt x="80076" y="28671"/>
                      <a:pt x="71200" y="31649"/>
                      <a:pt x="62903" y="35615"/>
                    </a:cubicBezTo>
                    <a:cubicBezTo>
                      <a:pt x="17142" y="57474"/>
                      <a:pt x="-9271" y="113529"/>
                      <a:pt x="3002" y="162733"/>
                    </a:cubicBezTo>
                    <a:cubicBezTo>
                      <a:pt x="15276" y="211937"/>
                      <a:pt x="64919" y="249018"/>
                      <a:pt x="115588" y="246825"/>
                    </a:cubicBezTo>
                    <a:cubicBezTo>
                      <a:pt x="158213" y="244977"/>
                      <a:pt x="201220" y="215064"/>
                      <a:pt x="215798" y="173886"/>
                    </a:cubicBezTo>
                    <a:cubicBezTo>
                      <a:pt x="234754" y="120332"/>
                      <a:pt x="192241" y="75645"/>
                      <a:pt x="156561" y="41990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700;p40"/>
              <p:cNvSpPr/>
              <p:nvPr/>
            </p:nvSpPr>
            <p:spPr>
              <a:xfrm>
                <a:off x="9359911" y="412359"/>
                <a:ext cx="170010" cy="159511"/>
              </a:xfrm>
              <a:custGeom>
                <a:avLst/>
                <a:gdLst/>
                <a:ahLst/>
                <a:cxnLst/>
                <a:rect l="l" t="t" r="r" b="b"/>
                <a:pathLst>
                  <a:path w="38377" h="36007" extrusionOk="0">
                    <a:moveTo>
                      <a:pt x="38378" y="0"/>
                    </a:moveTo>
                    <a:cubicBezTo>
                      <a:pt x="21084" y="5488"/>
                      <a:pt x="6570" y="19105"/>
                      <a:pt x="0" y="36007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40"/>
              <p:cNvSpPr/>
              <p:nvPr/>
            </p:nvSpPr>
            <p:spPr>
              <a:xfrm>
                <a:off x="9360601" y="225199"/>
                <a:ext cx="192926" cy="253985"/>
              </a:xfrm>
              <a:custGeom>
                <a:avLst/>
                <a:gdLst/>
                <a:ahLst/>
                <a:cxnLst/>
                <a:rect l="l" t="t" r="r" b="b"/>
                <a:pathLst>
                  <a:path w="43550" h="57333" extrusionOk="0">
                    <a:moveTo>
                      <a:pt x="5341" y="9"/>
                    </a:moveTo>
                    <a:cubicBezTo>
                      <a:pt x="3941" y="2100"/>
                      <a:pt x="2793" y="4368"/>
                      <a:pt x="1943" y="6738"/>
                    </a:cubicBezTo>
                    <a:cubicBezTo>
                      <a:pt x="-1108" y="15222"/>
                      <a:pt x="-297" y="24723"/>
                      <a:pt x="2513" y="33291"/>
                    </a:cubicBezTo>
                    <a:cubicBezTo>
                      <a:pt x="5331" y="41859"/>
                      <a:pt x="10026" y="49671"/>
                      <a:pt x="14777" y="57333"/>
                    </a:cubicBezTo>
                    <a:cubicBezTo>
                      <a:pt x="22719" y="52462"/>
                      <a:pt x="34404" y="49046"/>
                      <a:pt x="43551" y="47291"/>
                    </a:cubicBezTo>
                    <a:cubicBezTo>
                      <a:pt x="26956" y="32125"/>
                      <a:pt x="15122" y="20244"/>
                      <a:pt x="53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40"/>
              <p:cNvSpPr/>
              <p:nvPr/>
            </p:nvSpPr>
            <p:spPr>
              <a:xfrm>
                <a:off x="10249062" y="-161800"/>
                <a:ext cx="198623" cy="177355"/>
              </a:xfrm>
              <a:custGeom>
                <a:avLst/>
                <a:gdLst/>
                <a:ahLst/>
                <a:cxnLst/>
                <a:rect l="l" t="t" r="r" b="b"/>
                <a:pathLst>
                  <a:path w="44836" h="40035" extrusionOk="0">
                    <a:moveTo>
                      <a:pt x="9" y="949"/>
                    </a:moveTo>
                    <a:cubicBezTo>
                      <a:pt x="159" y="211"/>
                      <a:pt x="1101" y="15"/>
                      <a:pt x="1848" y="6"/>
                    </a:cubicBezTo>
                    <a:cubicBezTo>
                      <a:pt x="12180" y="-200"/>
                      <a:pt x="22036" y="5223"/>
                      <a:pt x="29129" y="12736"/>
                    </a:cubicBezTo>
                    <a:cubicBezTo>
                      <a:pt x="36222" y="20249"/>
                      <a:pt x="40898" y="29704"/>
                      <a:pt x="44837" y="39261"/>
                    </a:cubicBezTo>
                    <a:cubicBezTo>
                      <a:pt x="34561" y="35593"/>
                      <a:pt x="26357" y="36022"/>
                      <a:pt x="16202" y="40036"/>
                    </a:cubicBezTo>
                    <a:cubicBezTo>
                      <a:pt x="9800" y="20781"/>
                      <a:pt x="8764" y="13184"/>
                      <a:pt x="0" y="94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" name="Google Shape;703;p40"/>
              <p:cNvSpPr/>
              <p:nvPr/>
            </p:nvSpPr>
            <p:spPr>
              <a:xfrm>
                <a:off x="9461512" y="-508698"/>
                <a:ext cx="73099" cy="148883"/>
              </a:xfrm>
              <a:custGeom>
                <a:avLst/>
                <a:gdLst/>
                <a:ahLst/>
                <a:cxnLst/>
                <a:rect l="l" t="t" r="r" b="b"/>
                <a:pathLst>
                  <a:path w="16501" h="33608" extrusionOk="0">
                    <a:moveTo>
                      <a:pt x="16501" y="33609"/>
                    </a:moveTo>
                    <a:cubicBezTo>
                      <a:pt x="6505" y="25489"/>
                      <a:pt x="308" y="12870"/>
                      <a:pt x="0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704;p40"/>
              <p:cNvSpPr/>
              <p:nvPr/>
            </p:nvSpPr>
            <p:spPr>
              <a:xfrm>
                <a:off x="9391196" y="-469596"/>
                <a:ext cx="143435" cy="255770"/>
              </a:xfrm>
              <a:custGeom>
                <a:avLst/>
                <a:gdLst/>
                <a:ahLst/>
                <a:cxnLst/>
                <a:rect l="l" t="t" r="r" b="b"/>
                <a:pathLst>
                  <a:path w="32378" h="57736" extrusionOk="0">
                    <a:moveTo>
                      <a:pt x="5797" y="57698"/>
                    </a:moveTo>
                    <a:cubicBezTo>
                      <a:pt x="5079" y="57912"/>
                      <a:pt x="4453" y="57184"/>
                      <a:pt x="4089" y="56531"/>
                    </a:cubicBezTo>
                    <a:cubicBezTo>
                      <a:pt x="-1025" y="47553"/>
                      <a:pt x="-978" y="36306"/>
                      <a:pt x="2223" y="26478"/>
                    </a:cubicBezTo>
                    <a:cubicBezTo>
                      <a:pt x="5424" y="16651"/>
                      <a:pt x="11491" y="8027"/>
                      <a:pt x="18005" y="0"/>
                    </a:cubicBezTo>
                    <a:cubicBezTo>
                      <a:pt x="19694" y="10780"/>
                      <a:pt x="23997" y="17780"/>
                      <a:pt x="32378" y="24780"/>
                    </a:cubicBezTo>
                    <a:cubicBezTo>
                      <a:pt x="18537" y="39610"/>
                      <a:pt x="12349" y="44155"/>
                      <a:pt x="5797" y="5769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40"/>
              <p:cNvSpPr/>
              <p:nvPr/>
            </p:nvSpPr>
            <p:spPr>
              <a:xfrm>
                <a:off x="9470192" y="-280735"/>
                <a:ext cx="100096" cy="182002"/>
              </a:xfrm>
              <a:custGeom>
                <a:avLst/>
                <a:gdLst/>
                <a:ahLst/>
                <a:cxnLst/>
                <a:rect l="l" t="t" r="r" b="b"/>
                <a:pathLst>
                  <a:path w="22595" h="41084" extrusionOk="0">
                    <a:moveTo>
                      <a:pt x="22596" y="0"/>
                    </a:moveTo>
                    <a:cubicBezTo>
                      <a:pt x="9436" y="9389"/>
                      <a:pt x="887" y="24947"/>
                      <a:pt x="0" y="41085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" name="Google Shape;706;p40"/>
              <p:cNvSpPr/>
              <p:nvPr/>
            </p:nvSpPr>
            <p:spPr>
              <a:xfrm>
                <a:off x="9943454" y="-53754"/>
                <a:ext cx="130215" cy="334403"/>
              </a:xfrm>
              <a:custGeom>
                <a:avLst/>
                <a:gdLst/>
                <a:ahLst/>
                <a:cxnLst/>
                <a:rect l="l" t="t" r="r" b="b"/>
                <a:pathLst>
                  <a:path w="29394" h="75486" extrusionOk="0">
                    <a:moveTo>
                      <a:pt x="27253" y="48561"/>
                    </a:moveTo>
                    <a:cubicBezTo>
                      <a:pt x="26469" y="46013"/>
                      <a:pt x="25620" y="43483"/>
                      <a:pt x="24920" y="40954"/>
                    </a:cubicBezTo>
                    <a:cubicBezTo>
                      <a:pt x="23221" y="34803"/>
                      <a:pt x="21522" y="28662"/>
                      <a:pt x="19824" y="22521"/>
                    </a:cubicBezTo>
                    <a:cubicBezTo>
                      <a:pt x="18386" y="17322"/>
                      <a:pt x="16949" y="12124"/>
                      <a:pt x="15512" y="6935"/>
                    </a:cubicBezTo>
                    <a:cubicBezTo>
                      <a:pt x="15073" y="5357"/>
                      <a:pt x="13225" y="1643"/>
                      <a:pt x="13598" y="0"/>
                    </a:cubicBezTo>
                    <a:cubicBezTo>
                      <a:pt x="11340" y="10154"/>
                      <a:pt x="9072" y="20309"/>
                      <a:pt x="6813" y="30454"/>
                    </a:cubicBezTo>
                    <a:cubicBezTo>
                      <a:pt x="5665" y="35597"/>
                      <a:pt x="4508" y="40739"/>
                      <a:pt x="3276" y="45863"/>
                    </a:cubicBezTo>
                    <a:cubicBezTo>
                      <a:pt x="2147" y="50548"/>
                      <a:pt x="19" y="55700"/>
                      <a:pt x="0" y="60553"/>
                    </a:cubicBezTo>
                    <a:cubicBezTo>
                      <a:pt x="-28" y="68776"/>
                      <a:pt x="6627" y="75459"/>
                      <a:pt x="14849" y="75486"/>
                    </a:cubicBezTo>
                    <a:cubicBezTo>
                      <a:pt x="25106" y="75515"/>
                      <a:pt x="30585" y="65752"/>
                      <a:pt x="29176" y="56456"/>
                    </a:cubicBezTo>
                    <a:cubicBezTo>
                      <a:pt x="28774" y="53787"/>
                      <a:pt x="28046" y="51164"/>
                      <a:pt x="27253" y="4856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707;p40"/>
              <p:cNvSpPr/>
              <p:nvPr/>
            </p:nvSpPr>
            <p:spPr>
              <a:xfrm>
                <a:off x="9587871" y="-55178"/>
                <a:ext cx="47467" cy="47467"/>
              </a:xfrm>
              <a:custGeom>
                <a:avLst/>
                <a:gdLst/>
                <a:ahLst/>
                <a:cxnLst/>
                <a:rect l="l" t="t" r="r" b="b"/>
                <a:pathLst>
                  <a:path w="10715" h="10715" extrusionOk="0">
                    <a:moveTo>
                      <a:pt x="10715" y="5283"/>
                    </a:moveTo>
                    <a:cubicBezTo>
                      <a:pt x="10752" y="8242"/>
                      <a:pt x="8391" y="10678"/>
                      <a:pt x="5432" y="10715"/>
                    </a:cubicBezTo>
                    <a:cubicBezTo>
                      <a:pt x="2474" y="10752"/>
                      <a:pt x="38" y="8391"/>
                      <a:pt x="0" y="5432"/>
                    </a:cubicBezTo>
                    <a:cubicBezTo>
                      <a:pt x="-37" y="2474"/>
                      <a:pt x="2324" y="38"/>
                      <a:pt x="5283" y="0"/>
                    </a:cubicBezTo>
                    <a:cubicBezTo>
                      <a:pt x="8242" y="-37"/>
                      <a:pt x="10678" y="2324"/>
                      <a:pt x="10715" y="52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40"/>
              <p:cNvSpPr/>
              <p:nvPr/>
            </p:nvSpPr>
            <p:spPr>
              <a:xfrm>
                <a:off x="9904699" y="-38477"/>
                <a:ext cx="47467" cy="47467"/>
              </a:xfrm>
              <a:custGeom>
                <a:avLst/>
                <a:gdLst/>
                <a:ahLst/>
                <a:cxnLst/>
                <a:rect l="l" t="t" r="r" b="b"/>
                <a:pathLst>
                  <a:path w="10715" h="10715" extrusionOk="0">
                    <a:moveTo>
                      <a:pt x="10715" y="5283"/>
                    </a:moveTo>
                    <a:cubicBezTo>
                      <a:pt x="10752" y="8242"/>
                      <a:pt x="8391" y="10678"/>
                      <a:pt x="5432" y="10715"/>
                    </a:cubicBezTo>
                    <a:cubicBezTo>
                      <a:pt x="2474" y="10752"/>
                      <a:pt x="38" y="8391"/>
                      <a:pt x="0" y="5432"/>
                    </a:cubicBezTo>
                    <a:cubicBezTo>
                      <a:pt x="-37" y="2474"/>
                      <a:pt x="2324" y="38"/>
                      <a:pt x="5283" y="0"/>
                    </a:cubicBezTo>
                    <a:cubicBezTo>
                      <a:pt x="8242" y="-37"/>
                      <a:pt x="10678" y="2324"/>
                      <a:pt x="10715" y="52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709;p40"/>
              <p:cNvSpPr/>
              <p:nvPr/>
            </p:nvSpPr>
            <p:spPr>
              <a:xfrm>
                <a:off x="10039291" y="-814735"/>
                <a:ext cx="106670" cy="153601"/>
              </a:xfrm>
              <a:custGeom>
                <a:avLst/>
                <a:gdLst/>
                <a:ahLst/>
                <a:cxnLst/>
                <a:rect l="l" t="t" r="r" b="b"/>
                <a:pathLst>
                  <a:path w="24079" h="34673" extrusionOk="0">
                    <a:moveTo>
                      <a:pt x="24080" y="0"/>
                    </a:moveTo>
                    <a:cubicBezTo>
                      <a:pt x="13337" y="9259"/>
                      <a:pt x="6664" y="22418"/>
                      <a:pt x="0" y="34673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p40"/>
              <p:cNvSpPr/>
              <p:nvPr/>
            </p:nvSpPr>
            <p:spPr>
              <a:xfrm>
                <a:off x="10334255" y="-23578"/>
                <a:ext cx="198003" cy="134233"/>
              </a:xfrm>
              <a:custGeom>
                <a:avLst/>
                <a:gdLst/>
                <a:ahLst/>
                <a:cxnLst/>
                <a:rect l="l" t="t" r="r" b="b"/>
                <a:pathLst>
                  <a:path w="44696" h="30301" extrusionOk="0">
                    <a:moveTo>
                      <a:pt x="0" y="71"/>
                    </a:moveTo>
                    <a:cubicBezTo>
                      <a:pt x="19301" y="-1086"/>
                      <a:pt x="38583" y="11952"/>
                      <a:pt x="44696" y="3030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40"/>
              <p:cNvSpPr/>
              <p:nvPr/>
            </p:nvSpPr>
            <p:spPr>
              <a:xfrm>
                <a:off x="10124120" y="424184"/>
                <a:ext cx="79412" cy="370663"/>
              </a:xfrm>
              <a:custGeom>
                <a:avLst/>
                <a:gdLst/>
                <a:ahLst/>
                <a:cxnLst/>
                <a:rect l="l" t="t" r="r" b="b"/>
                <a:pathLst>
                  <a:path w="17926" h="83671" extrusionOk="0">
                    <a:moveTo>
                      <a:pt x="2442" y="0"/>
                    </a:moveTo>
                    <a:cubicBezTo>
                      <a:pt x="-4138" y="28755"/>
                      <a:pt x="3096" y="57987"/>
                      <a:pt x="17926" y="83672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p40"/>
              <p:cNvSpPr/>
              <p:nvPr/>
            </p:nvSpPr>
            <p:spPr>
              <a:xfrm>
                <a:off x="9994276" y="409303"/>
                <a:ext cx="157278" cy="178073"/>
              </a:xfrm>
              <a:custGeom>
                <a:avLst/>
                <a:gdLst/>
                <a:ahLst/>
                <a:cxnLst/>
                <a:rect l="l" t="t" r="r" b="b"/>
                <a:pathLst>
                  <a:path w="35503" h="40197" extrusionOk="0">
                    <a:moveTo>
                      <a:pt x="35503" y="0"/>
                    </a:moveTo>
                    <a:cubicBezTo>
                      <a:pt x="30193" y="5833"/>
                      <a:pt x="0" y="18983"/>
                      <a:pt x="0" y="18983"/>
                    </a:cubicBezTo>
                    <a:cubicBezTo>
                      <a:pt x="15810" y="37379"/>
                      <a:pt x="19572" y="36885"/>
                      <a:pt x="30837" y="40198"/>
                    </a:cubicBezTo>
                    <a:cubicBezTo>
                      <a:pt x="29661" y="27486"/>
                      <a:pt x="31714" y="9482"/>
                      <a:pt x="355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40"/>
              <p:cNvSpPr/>
              <p:nvPr/>
            </p:nvSpPr>
            <p:spPr>
              <a:xfrm>
                <a:off x="10184950" y="127974"/>
                <a:ext cx="64009" cy="64009"/>
              </a:xfrm>
              <a:custGeom>
                <a:avLst/>
                <a:gdLst/>
                <a:ahLst/>
                <a:cxnLst/>
                <a:rect l="l" t="t" r="r" b="b"/>
                <a:pathLst>
                  <a:path w="14449" h="14449" extrusionOk="0">
                    <a:moveTo>
                      <a:pt x="14448" y="7122"/>
                    </a:moveTo>
                    <a:cubicBezTo>
                      <a:pt x="14504" y="11107"/>
                      <a:pt x="11313" y="14392"/>
                      <a:pt x="7327" y="14448"/>
                    </a:cubicBezTo>
                    <a:cubicBezTo>
                      <a:pt x="3342" y="14504"/>
                      <a:pt x="57" y="11313"/>
                      <a:pt x="1" y="7327"/>
                    </a:cubicBezTo>
                    <a:cubicBezTo>
                      <a:pt x="-55" y="3342"/>
                      <a:pt x="3137" y="57"/>
                      <a:pt x="7122" y="1"/>
                    </a:cubicBezTo>
                    <a:cubicBezTo>
                      <a:pt x="11107" y="-55"/>
                      <a:pt x="14392" y="3137"/>
                      <a:pt x="14448" y="7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40"/>
              <p:cNvSpPr/>
              <p:nvPr/>
            </p:nvSpPr>
            <p:spPr>
              <a:xfrm>
                <a:off x="10196567" y="42331"/>
                <a:ext cx="32538" cy="32543"/>
              </a:xfrm>
              <a:custGeom>
                <a:avLst/>
                <a:gdLst/>
                <a:ahLst/>
                <a:cxnLst/>
                <a:rect l="l" t="t" r="r" b="b"/>
                <a:pathLst>
                  <a:path w="7345" h="7346" extrusionOk="0">
                    <a:moveTo>
                      <a:pt x="7346" y="3622"/>
                    </a:moveTo>
                    <a:cubicBezTo>
                      <a:pt x="7373" y="5647"/>
                      <a:pt x="5749" y="7318"/>
                      <a:pt x="3724" y="7346"/>
                    </a:cubicBezTo>
                    <a:cubicBezTo>
                      <a:pt x="1699" y="7373"/>
                      <a:pt x="28" y="5750"/>
                      <a:pt x="0" y="3724"/>
                    </a:cubicBezTo>
                    <a:cubicBezTo>
                      <a:pt x="-28" y="1699"/>
                      <a:pt x="1596" y="29"/>
                      <a:pt x="3622" y="0"/>
                    </a:cubicBezTo>
                    <a:cubicBezTo>
                      <a:pt x="5647" y="-27"/>
                      <a:pt x="7318" y="1596"/>
                      <a:pt x="7346" y="36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15" name="Google Shape;715;p40"/>
            <p:cNvSpPr/>
            <p:nvPr/>
          </p:nvSpPr>
          <p:spPr>
            <a:xfrm rot="10800000">
              <a:off x="9659769" y="25267"/>
              <a:ext cx="172380" cy="136600"/>
            </a:xfrm>
            <a:custGeom>
              <a:avLst/>
              <a:gdLst/>
              <a:ahLst/>
              <a:cxnLst/>
              <a:rect l="l" t="t" r="r" b="b"/>
              <a:pathLst>
                <a:path w="38956" h="30870" extrusionOk="0">
                  <a:moveTo>
                    <a:pt x="38956" y="22993"/>
                  </a:moveTo>
                  <a:cubicBezTo>
                    <a:pt x="38359" y="15816"/>
                    <a:pt x="37006" y="7948"/>
                    <a:pt x="31434" y="3384"/>
                  </a:cubicBezTo>
                  <a:cubicBezTo>
                    <a:pt x="26888" y="-340"/>
                    <a:pt x="20206" y="-918"/>
                    <a:pt x="14765" y="1294"/>
                  </a:cubicBezTo>
                  <a:cubicBezTo>
                    <a:pt x="9323" y="3506"/>
                    <a:pt x="5105" y="8219"/>
                    <a:pt x="2744" y="13604"/>
                  </a:cubicBezTo>
                  <a:cubicBezTo>
                    <a:pt x="382" y="18989"/>
                    <a:pt x="-252" y="25009"/>
                    <a:pt x="84" y="30870"/>
                  </a:cubicBezTo>
                </a:path>
              </a:pathLst>
            </a:cu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40"/>
            <p:cNvSpPr/>
            <p:nvPr/>
          </p:nvSpPr>
          <p:spPr>
            <a:xfrm rot="10800000">
              <a:off x="9659769" y="25267"/>
              <a:ext cx="172380" cy="136600"/>
            </a:xfrm>
            <a:custGeom>
              <a:avLst/>
              <a:gdLst/>
              <a:ahLst/>
              <a:cxnLst/>
              <a:rect l="l" t="t" r="r" b="b"/>
              <a:pathLst>
                <a:path w="38956" h="30870" extrusionOk="0">
                  <a:moveTo>
                    <a:pt x="38956" y="22993"/>
                  </a:moveTo>
                  <a:cubicBezTo>
                    <a:pt x="38359" y="15816"/>
                    <a:pt x="37006" y="7948"/>
                    <a:pt x="31434" y="3384"/>
                  </a:cubicBezTo>
                  <a:cubicBezTo>
                    <a:pt x="26888" y="-340"/>
                    <a:pt x="20206" y="-918"/>
                    <a:pt x="14765" y="1294"/>
                  </a:cubicBezTo>
                  <a:cubicBezTo>
                    <a:pt x="9323" y="3506"/>
                    <a:pt x="5105" y="8219"/>
                    <a:pt x="2744" y="13604"/>
                  </a:cubicBezTo>
                  <a:cubicBezTo>
                    <a:pt x="382" y="18989"/>
                    <a:pt x="-252" y="25009"/>
                    <a:pt x="84" y="3087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2E504A5-8051-3455-41BF-7C38374AE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597" y="1155135"/>
            <a:ext cx="4705457" cy="2710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57"/>
          <p:cNvSpPr txBox="1">
            <a:spLocks noGrp="1"/>
          </p:cNvSpPr>
          <p:nvPr>
            <p:ph type="title"/>
          </p:nvPr>
        </p:nvSpPr>
        <p:spPr>
          <a:xfrm>
            <a:off x="1043571" y="-40492"/>
            <a:ext cx="3172293" cy="7479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C00000"/>
                </a:solidFill>
              </a:rPr>
              <a:t>USER REGISTRATION</a:t>
            </a:r>
            <a:endParaRPr sz="2000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3DAAAF-01C3-F76C-19BF-059F10CB3B4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43573" y="779646"/>
            <a:ext cx="3172292" cy="40501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9D13C3-58B3-AC91-650F-3A682EB9FC9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656102" y="779645"/>
            <a:ext cx="3278701" cy="4050129"/>
          </a:xfrm>
          <a:prstGeom prst="rect">
            <a:avLst/>
          </a:prstGeom>
        </p:spPr>
      </p:pic>
      <p:sp>
        <p:nvSpPr>
          <p:cNvPr id="6" name="Google Shape;1380;p57">
            <a:extLst>
              <a:ext uri="{FF2B5EF4-FFF2-40B4-BE49-F238E27FC236}">
                <a16:creationId xmlns:a16="http://schemas.microsoft.com/office/drawing/2014/main" id="{842F77E6-1244-FDE3-0847-876CC02E1BDC}"/>
              </a:ext>
            </a:extLst>
          </p:cNvPr>
          <p:cNvSpPr txBox="1">
            <a:spLocks/>
          </p:cNvSpPr>
          <p:nvPr/>
        </p:nvSpPr>
        <p:spPr>
          <a:xfrm>
            <a:off x="4635921" y="9625"/>
            <a:ext cx="3172293" cy="747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IN" sz="2000" dirty="0">
                <a:solidFill>
                  <a:srgbClr val="C00000"/>
                </a:solidFill>
              </a:rPr>
              <a:t>USER LOGIN</a:t>
            </a:r>
          </a:p>
        </p:txBody>
      </p:sp>
      <p:grpSp>
        <p:nvGrpSpPr>
          <p:cNvPr id="7" name="Google Shape;1386;p57">
            <a:extLst>
              <a:ext uri="{FF2B5EF4-FFF2-40B4-BE49-F238E27FC236}">
                <a16:creationId xmlns:a16="http://schemas.microsoft.com/office/drawing/2014/main" id="{54791C45-5F60-34C0-71D7-BDC0B5869086}"/>
              </a:ext>
            </a:extLst>
          </p:cNvPr>
          <p:cNvGrpSpPr/>
          <p:nvPr/>
        </p:nvGrpSpPr>
        <p:grpSpPr>
          <a:xfrm flipH="1">
            <a:off x="7588149" y="3599567"/>
            <a:ext cx="1332564" cy="1393821"/>
            <a:chOff x="6622303" y="3428592"/>
            <a:chExt cx="260180" cy="272135"/>
          </a:xfrm>
        </p:grpSpPr>
        <p:sp>
          <p:nvSpPr>
            <p:cNvPr id="8" name="Google Shape;1387;p57">
              <a:extLst>
                <a:ext uri="{FF2B5EF4-FFF2-40B4-BE49-F238E27FC236}">
                  <a16:creationId xmlns:a16="http://schemas.microsoft.com/office/drawing/2014/main" id="{0932E82F-5A5E-550F-B166-3019371D6FC1}"/>
                </a:ext>
              </a:extLst>
            </p:cNvPr>
            <p:cNvSpPr/>
            <p:nvPr/>
          </p:nvSpPr>
          <p:spPr>
            <a:xfrm>
              <a:off x="6622303" y="3428592"/>
              <a:ext cx="260180" cy="272135"/>
            </a:xfrm>
            <a:custGeom>
              <a:avLst/>
              <a:gdLst/>
              <a:ahLst/>
              <a:cxnLst/>
              <a:rect l="l" t="t" r="r" b="b"/>
              <a:pathLst>
                <a:path w="260180" h="272135" extrusionOk="0">
                  <a:moveTo>
                    <a:pt x="101059" y="0"/>
                  </a:moveTo>
                  <a:lnTo>
                    <a:pt x="166279" y="69112"/>
                  </a:lnTo>
                  <a:lnTo>
                    <a:pt x="260180" y="54562"/>
                  </a:lnTo>
                  <a:lnTo>
                    <a:pt x="214606" y="137944"/>
                  </a:lnTo>
                  <a:lnTo>
                    <a:pt x="257455" y="222754"/>
                  </a:lnTo>
                  <a:lnTo>
                    <a:pt x="164077" y="205180"/>
                  </a:lnTo>
                  <a:lnTo>
                    <a:pt x="96664" y="272136"/>
                  </a:lnTo>
                  <a:lnTo>
                    <a:pt x="84521" y="177899"/>
                  </a:lnTo>
                  <a:lnTo>
                    <a:pt x="0" y="134472"/>
                  </a:lnTo>
                  <a:lnTo>
                    <a:pt x="85874" y="93798"/>
                  </a:lnTo>
                  <a:lnTo>
                    <a:pt x="1010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" name="Google Shape;1388;p57">
              <a:extLst>
                <a:ext uri="{FF2B5EF4-FFF2-40B4-BE49-F238E27FC236}">
                  <a16:creationId xmlns:a16="http://schemas.microsoft.com/office/drawing/2014/main" id="{6B3C6E1D-E0A3-D674-351F-833CEA3FAC8A}"/>
                </a:ext>
              </a:extLst>
            </p:cNvPr>
            <p:cNvGrpSpPr/>
            <p:nvPr/>
          </p:nvGrpSpPr>
          <p:grpSpPr>
            <a:xfrm>
              <a:off x="6716297" y="3511070"/>
              <a:ext cx="84171" cy="86498"/>
              <a:chOff x="4410945" y="5956754"/>
              <a:chExt cx="84171" cy="86498"/>
            </a:xfrm>
          </p:grpSpPr>
          <p:grpSp>
            <p:nvGrpSpPr>
              <p:cNvPr id="13" name="Google Shape;1389;p57">
                <a:extLst>
                  <a:ext uri="{FF2B5EF4-FFF2-40B4-BE49-F238E27FC236}">
                    <a16:creationId xmlns:a16="http://schemas.microsoft.com/office/drawing/2014/main" id="{B6D6D36E-7562-AD5C-5AB7-011F80D43222}"/>
                  </a:ext>
                </a:extLst>
              </p:cNvPr>
              <p:cNvGrpSpPr/>
              <p:nvPr/>
            </p:nvGrpSpPr>
            <p:grpSpPr>
              <a:xfrm>
                <a:off x="4416808" y="5984468"/>
                <a:ext cx="78308" cy="58784"/>
                <a:chOff x="4416808" y="5984468"/>
                <a:chExt cx="78308" cy="58784"/>
              </a:xfrm>
            </p:grpSpPr>
            <p:sp>
              <p:nvSpPr>
                <p:cNvPr id="21" name="Google Shape;1390;p57">
                  <a:extLst>
                    <a:ext uri="{FF2B5EF4-FFF2-40B4-BE49-F238E27FC236}">
                      <a16:creationId xmlns:a16="http://schemas.microsoft.com/office/drawing/2014/main" id="{DB320F77-0201-03AE-D9E7-E86886DFA0E8}"/>
                    </a:ext>
                  </a:extLst>
                </p:cNvPr>
                <p:cNvSpPr/>
                <p:nvPr/>
              </p:nvSpPr>
              <p:spPr>
                <a:xfrm>
                  <a:off x="4416808" y="5984468"/>
                  <a:ext cx="78308" cy="587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308" h="58784" extrusionOk="0">
                      <a:moveTo>
                        <a:pt x="39320" y="58756"/>
                      </a:moveTo>
                      <a:cubicBezTo>
                        <a:pt x="34018" y="58953"/>
                        <a:pt x="28615" y="58112"/>
                        <a:pt x="23425" y="56246"/>
                      </a:cubicBezTo>
                      <a:cubicBezTo>
                        <a:pt x="14251" y="52942"/>
                        <a:pt x="6588" y="46717"/>
                        <a:pt x="1866" y="38709"/>
                      </a:cubicBezTo>
                      <a:cubicBezTo>
                        <a:pt x="-1905" y="32325"/>
                        <a:pt x="223" y="24102"/>
                        <a:pt x="6597" y="20332"/>
                      </a:cubicBezTo>
                      <a:cubicBezTo>
                        <a:pt x="12982" y="16561"/>
                        <a:pt x="21204" y="18689"/>
                        <a:pt x="24974" y="25064"/>
                      </a:cubicBezTo>
                      <a:cubicBezTo>
                        <a:pt x="28176" y="30487"/>
                        <a:pt x="36174" y="33370"/>
                        <a:pt x="42101" y="31233"/>
                      </a:cubicBezTo>
                      <a:cubicBezTo>
                        <a:pt x="48018" y="29096"/>
                        <a:pt x="52339" y="21769"/>
                        <a:pt x="51331" y="15553"/>
                      </a:cubicBezTo>
                      <a:cubicBezTo>
                        <a:pt x="50155" y="8236"/>
                        <a:pt x="55121" y="1348"/>
                        <a:pt x="62438" y="172"/>
                      </a:cubicBezTo>
                      <a:cubicBezTo>
                        <a:pt x="69755" y="-1004"/>
                        <a:pt x="76643" y="3961"/>
                        <a:pt x="77819" y="11279"/>
                      </a:cubicBezTo>
                      <a:cubicBezTo>
                        <a:pt x="79303" y="20453"/>
                        <a:pt x="77390" y="30141"/>
                        <a:pt x="72443" y="38541"/>
                      </a:cubicBezTo>
                      <a:cubicBezTo>
                        <a:pt x="67496" y="46950"/>
                        <a:pt x="59955" y="53315"/>
                        <a:pt x="51210" y="56470"/>
                      </a:cubicBezTo>
                      <a:cubicBezTo>
                        <a:pt x="47411" y="57842"/>
                        <a:pt x="43398" y="58607"/>
                        <a:pt x="39320" y="5875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" name="Google Shape;1391;p57">
                  <a:extLst>
                    <a:ext uri="{FF2B5EF4-FFF2-40B4-BE49-F238E27FC236}">
                      <a16:creationId xmlns:a16="http://schemas.microsoft.com/office/drawing/2014/main" id="{A9C7C07F-AF64-5B70-4594-41EA3C0ABB12}"/>
                    </a:ext>
                  </a:extLst>
                </p:cNvPr>
                <p:cNvSpPr/>
                <p:nvPr/>
              </p:nvSpPr>
              <p:spPr>
                <a:xfrm>
                  <a:off x="4434048" y="6004000"/>
                  <a:ext cx="49350" cy="30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50" h="30576" extrusionOk="0">
                      <a:moveTo>
                        <a:pt x="31161" y="29145"/>
                      </a:moveTo>
                      <a:cubicBezTo>
                        <a:pt x="30759" y="29294"/>
                        <a:pt x="30349" y="29434"/>
                        <a:pt x="29929" y="29555"/>
                      </a:cubicBezTo>
                      <a:cubicBezTo>
                        <a:pt x="25561" y="30843"/>
                        <a:pt x="20670" y="30918"/>
                        <a:pt x="15770" y="29751"/>
                      </a:cubicBezTo>
                      <a:cubicBezTo>
                        <a:pt x="10796" y="28575"/>
                        <a:pt x="6064" y="26177"/>
                        <a:pt x="2078" y="22826"/>
                      </a:cubicBezTo>
                      <a:cubicBezTo>
                        <a:pt x="44" y="21118"/>
                        <a:pt x="-609" y="17991"/>
                        <a:pt x="623" y="15836"/>
                      </a:cubicBezTo>
                      <a:cubicBezTo>
                        <a:pt x="1855" y="13689"/>
                        <a:pt x="4496" y="13325"/>
                        <a:pt x="6530" y="15042"/>
                      </a:cubicBezTo>
                      <a:cubicBezTo>
                        <a:pt x="12336" y="19924"/>
                        <a:pt x="20306" y="21828"/>
                        <a:pt x="26839" y="19895"/>
                      </a:cubicBezTo>
                      <a:cubicBezTo>
                        <a:pt x="32187" y="18318"/>
                        <a:pt x="37377" y="11962"/>
                        <a:pt x="41091" y="2461"/>
                      </a:cubicBezTo>
                      <a:cubicBezTo>
                        <a:pt x="42015" y="91"/>
                        <a:pt x="44544" y="-703"/>
                        <a:pt x="46728" y="679"/>
                      </a:cubicBezTo>
                      <a:cubicBezTo>
                        <a:pt x="48912" y="2069"/>
                        <a:pt x="49939" y="5112"/>
                        <a:pt x="49006" y="7482"/>
                      </a:cubicBezTo>
                      <a:cubicBezTo>
                        <a:pt x="46402" y="14137"/>
                        <a:pt x="40699" y="25542"/>
                        <a:pt x="31170" y="29145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" name="Google Shape;1392;p57">
                  <a:extLst>
                    <a:ext uri="{FF2B5EF4-FFF2-40B4-BE49-F238E27FC236}">
                      <a16:creationId xmlns:a16="http://schemas.microsoft.com/office/drawing/2014/main" id="{8B513DB4-B63B-E9ED-B110-A114D69528C7}"/>
                    </a:ext>
                  </a:extLst>
                </p:cNvPr>
                <p:cNvSpPr/>
                <p:nvPr/>
              </p:nvSpPr>
              <p:spPr>
                <a:xfrm>
                  <a:off x="4446309" y="6022421"/>
                  <a:ext cx="3509" cy="113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9" h="11330" extrusionOk="0">
                      <a:moveTo>
                        <a:pt x="0" y="0"/>
                      </a:moveTo>
                      <a:lnTo>
                        <a:pt x="3509" y="1133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" name="Google Shape;1393;p57">
                  <a:extLst>
                    <a:ext uri="{FF2B5EF4-FFF2-40B4-BE49-F238E27FC236}">
                      <a16:creationId xmlns:a16="http://schemas.microsoft.com/office/drawing/2014/main" id="{D87BA2C4-1D44-DED0-745A-3A1FDDC36184}"/>
                    </a:ext>
                  </a:extLst>
                </p:cNvPr>
                <p:cNvSpPr/>
                <p:nvPr/>
              </p:nvSpPr>
              <p:spPr>
                <a:xfrm>
                  <a:off x="4461979" y="6023298"/>
                  <a:ext cx="3723" cy="9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3" h="9855" extrusionOk="0">
                      <a:moveTo>
                        <a:pt x="0" y="0"/>
                      </a:moveTo>
                      <a:lnTo>
                        <a:pt x="3724" y="9856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" name="Google Shape;1394;p57">
                  <a:extLst>
                    <a:ext uri="{FF2B5EF4-FFF2-40B4-BE49-F238E27FC236}">
                      <a16:creationId xmlns:a16="http://schemas.microsoft.com/office/drawing/2014/main" id="{81622932-745A-5F3A-70C3-4EAAB422FBC4}"/>
                    </a:ext>
                  </a:extLst>
                </p:cNvPr>
                <p:cNvSpPr/>
                <p:nvPr/>
              </p:nvSpPr>
              <p:spPr>
                <a:xfrm>
                  <a:off x="4472096" y="6013069"/>
                  <a:ext cx="6075" cy="8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5" h="8390" extrusionOk="0">
                      <a:moveTo>
                        <a:pt x="0" y="0"/>
                      </a:moveTo>
                      <a:lnTo>
                        <a:pt x="6076" y="839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" name="Google Shape;1395;p57">
                  <a:extLst>
                    <a:ext uri="{FF2B5EF4-FFF2-40B4-BE49-F238E27FC236}">
                      <a16:creationId xmlns:a16="http://schemas.microsoft.com/office/drawing/2014/main" id="{CB9760B0-AB9B-D0AD-AA56-1F4BA6E19C11}"/>
                    </a:ext>
                  </a:extLst>
                </p:cNvPr>
                <p:cNvSpPr/>
                <p:nvPr/>
              </p:nvSpPr>
              <p:spPr>
                <a:xfrm>
                  <a:off x="4449426" y="6039473"/>
                  <a:ext cx="5721" cy="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21" h="513" extrusionOk="0">
                      <a:moveTo>
                        <a:pt x="0" y="0"/>
                      </a:moveTo>
                      <a:cubicBezTo>
                        <a:pt x="1895" y="308"/>
                        <a:pt x="3808" y="485"/>
                        <a:pt x="5722" y="513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" name="Google Shape;1396;p57">
                  <a:extLst>
                    <a:ext uri="{FF2B5EF4-FFF2-40B4-BE49-F238E27FC236}">
                      <a16:creationId xmlns:a16="http://schemas.microsoft.com/office/drawing/2014/main" id="{7D3B5501-CBDA-9D26-EED3-2095B56D6FFE}"/>
                    </a:ext>
                  </a:extLst>
                </p:cNvPr>
                <p:cNvSpPr/>
                <p:nvPr/>
              </p:nvSpPr>
              <p:spPr>
                <a:xfrm>
                  <a:off x="4432150" y="6032174"/>
                  <a:ext cx="10098" cy="5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8" h="5422" extrusionOk="0">
                      <a:moveTo>
                        <a:pt x="0" y="0"/>
                      </a:moveTo>
                      <a:cubicBezTo>
                        <a:pt x="3080" y="2287"/>
                        <a:pt x="6496" y="4116"/>
                        <a:pt x="10098" y="5423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4" name="Google Shape;1397;p57">
                <a:extLst>
                  <a:ext uri="{FF2B5EF4-FFF2-40B4-BE49-F238E27FC236}">
                    <a16:creationId xmlns:a16="http://schemas.microsoft.com/office/drawing/2014/main" id="{E081B89F-A4E5-CAB8-0B31-22A681F25DC8}"/>
                  </a:ext>
                </a:extLst>
              </p:cNvPr>
              <p:cNvSpPr/>
              <p:nvPr/>
            </p:nvSpPr>
            <p:spPr>
              <a:xfrm>
                <a:off x="4413726" y="5992088"/>
                <a:ext cx="38396" cy="20460"/>
              </a:xfrm>
              <a:custGeom>
                <a:avLst/>
                <a:gdLst/>
                <a:ahLst/>
                <a:cxnLst/>
                <a:rect l="l" t="t" r="r" b="b"/>
                <a:pathLst>
                  <a:path w="38396" h="20460" extrusionOk="0">
                    <a:moveTo>
                      <a:pt x="38061" y="12143"/>
                    </a:moveTo>
                    <a:cubicBezTo>
                      <a:pt x="38257" y="12693"/>
                      <a:pt x="38360" y="13263"/>
                      <a:pt x="38388" y="13841"/>
                    </a:cubicBezTo>
                    <a:cubicBezTo>
                      <a:pt x="38472" y="15670"/>
                      <a:pt x="37903" y="17257"/>
                      <a:pt x="36577" y="18573"/>
                    </a:cubicBezTo>
                    <a:cubicBezTo>
                      <a:pt x="33114" y="22026"/>
                      <a:pt x="29101" y="20113"/>
                      <a:pt x="25620" y="17817"/>
                    </a:cubicBezTo>
                    <a:cubicBezTo>
                      <a:pt x="25387" y="17668"/>
                      <a:pt x="25163" y="17509"/>
                      <a:pt x="24939" y="17369"/>
                    </a:cubicBezTo>
                    <a:cubicBezTo>
                      <a:pt x="21215" y="14896"/>
                      <a:pt x="18079" y="12852"/>
                      <a:pt x="13188" y="13907"/>
                    </a:cubicBezTo>
                    <a:cubicBezTo>
                      <a:pt x="12619" y="14028"/>
                      <a:pt x="12050" y="14187"/>
                      <a:pt x="11490" y="14373"/>
                    </a:cubicBezTo>
                    <a:cubicBezTo>
                      <a:pt x="10500" y="14700"/>
                      <a:pt x="9539" y="15101"/>
                      <a:pt x="8559" y="15493"/>
                    </a:cubicBezTo>
                    <a:cubicBezTo>
                      <a:pt x="7794" y="15829"/>
                      <a:pt x="7038" y="16174"/>
                      <a:pt x="6216" y="16333"/>
                    </a:cubicBezTo>
                    <a:cubicBezTo>
                      <a:pt x="-2240" y="17920"/>
                      <a:pt x="-1400" y="6645"/>
                      <a:pt x="4723" y="3416"/>
                    </a:cubicBezTo>
                    <a:cubicBezTo>
                      <a:pt x="6870" y="2278"/>
                      <a:pt x="9138" y="1409"/>
                      <a:pt x="11462" y="840"/>
                    </a:cubicBezTo>
                    <a:cubicBezTo>
                      <a:pt x="17276" y="-616"/>
                      <a:pt x="23380" y="-233"/>
                      <a:pt x="28644" y="2408"/>
                    </a:cubicBezTo>
                    <a:cubicBezTo>
                      <a:pt x="30753" y="3453"/>
                      <a:pt x="32722" y="4872"/>
                      <a:pt x="34496" y="6683"/>
                    </a:cubicBezTo>
                    <a:cubicBezTo>
                      <a:pt x="36045" y="8260"/>
                      <a:pt x="37305" y="10024"/>
                      <a:pt x="38033" y="1215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398;p57">
                <a:extLst>
                  <a:ext uri="{FF2B5EF4-FFF2-40B4-BE49-F238E27FC236}">
                    <a16:creationId xmlns:a16="http://schemas.microsoft.com/office/drawing/2014/main" id="{27C63A01-65A7-D0EB-421D-3E345B30F525}"/>
                  </a:ext>
                </a:extLst>
              </p:cNvPr>
              <p:cNvSpPr/>
              <p:nvPr/>
            </p:nvSpPr>
            <p:spPr>
              <a:xfrm>
                <a:off x="4455627" y="5971703"/>
                <a:ext cx="28760" cy="34168"/>
              </a:xfrm>
              <a:custGeom>
                <a:avLst/>
                <a:gdLst/>
                <a:ahLst/>
                <a:cxnLst/>
                <a:rect l="l" t="t" r="r" b="b"/>
                <a:pathLst>
                  <a:path w="28760" h="34168" extrusionOk="0">
                    <a:moveTo>
                      <a:pt x="26279" y="10278"/>
                    </a:moveTo>
                    <a:cubicBezTo>
                      <a:pt x="25616" y="10791"/>
                      <a:pt x="24842" y="11118"/>
                      <a:pt x="24077" y="11435"/>
                    </a:cubicBezTo>
                    <a:cubicBezTo>
                      <a:pt x="23236" y="11846"/>
                      <a:pt x="22378" y="12247"/>
                      <a:pt x="21547" y="12695"/>
                    </a:cubicBezTo>
                    <a:cubicBezTo>
                      <a:pt x="20940" y="13022"/>
                      <a:pt x="20352" y="13376"/>
                      <a:pt x="19783" y="13768"/>
                    </a:cubicBezTo>
                    <a:cubicBezTo>
                      <a:pt x="15798" y="16578"/>
                      <a:pt x="15126" y="20189"/>
                      <a:pt x="14444" y="24474"/>
                    </a:cubicBezTo>
                    <a:cubicBezTo>
                      <a:pt x="14388" y="24838"/>
                      <a:pt x="14332" y="25201"/>
                      <a:pt x="14267" y="25575"/>
                    </a:cubicBezTo>
                    <a:cubicBezTo>
                      <a:pt x="13614" y="29691"/>
                      <a:pt x="12307" y="33938"/>
                      <a:pt x="7426" y="34161"/>
                    </a:cubicBezTo>
                    <a:cubicBezTo>
                      <a:pt x="5559" y="34245"/>
                      <a:pt x="4010" y="33592"/>
                      <a:pt x="2703" y="32304"/>
                    </a:cubicBezTo>
                    <a:cubicBezTo>
                      <a:pt x="2293" y="31893"/>
                      <a:pt x="1957" y="31427"/>
                      <a:pt x="1677" y="30913"/>
                    </a:cubicBezTo>
                    <a:cubicBezTo>
                      <a:pt x="613" y="28953"/>
                      <a:pt x="155" y="26826"/>
                      <a:pt x="34" y="24614"/>
                    </a:cubicBezTo>
                    <a:cubicBezTo>
                      <a:pt x="-115" y="21870"/>
                      <a:pt x="230" y="19266"/>
                      <a:pt x="1005" y="16830"/>
                    </a:cubicBezTo>
                    <a:cubicBezTo>
                      <a:pt x="2769" y="11230"/>
                      <a:pt x="6726" y="6563"/>
                      <a:pt x="11813" y="3353"/>
                    </a:cubicBezTo>
                    <a:cubicBezTo>
                      <a:pt x="13661" y="2186"/>
                      <a:pt x="15658" y="1215"/>
                      <a:pt x="17758" y="459"/>
                    </a:cubicBezTo>
                    <a:cubicBezTo>
                      <a:pt x="24282" y="-1865"/>
                      <a:pt x="33148" y="5126"/>
                      <a:pt x="26269" y="1028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399;p57">
                <a:extLst>
                  <a:ext uri="{FF2B5EF4-FFF2-40B4-BE49-F238E27FC236}">
                    <a16:creationId xmlns:a16="http://schemas.microsoft.com/office/drawing/2014/main" id="{8C41BD0C-052E-453C-E35B-EA9BA30A1E3E}"/>
                  </a:ext>
                </a:extLst>
              </p:cNvPr>
              <p:cNvSpPr/>
              <p:nvPr/>
            </p:nvSpPr>
            <p:spPr>
              <a:xfrm>
                <a:off x="4476194" y="5990548"/>
                <a:ext cx="93" cy="37"/>
              </a:xfrm>
              <a:custGeom>
                <a:avLst/>
                <a:gdLst/>
                <a:ahLst/>
                <a:cxnLst/>
                <a:rect l="l" t="t" r="r" b="b"/>
                <a:pathLst>
                  <a:path w="93" h="37" extrusionOk="0">
                    <a:moveTo>
                      <a:pt x="0" y="0"/>
                    </a:moveTo>
                    <a:lnTo>
                      <a:pt x="0" y="37"/>
                    </a:lnTo>
                    <a:cubicBezTo>
                      <a:pt x="0" y="37"/>
                      <a:pt x="56" y="37"/>
                      <a:pt x="93" y="37"/>
                    </a:cubicBezTo>
                    <a:cubicBezTo>
                      <a:pt x="65" y="28"/>
                      <a:pt x="37" y="19"/>
                      <a:pt x="0" y="10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400;p57">
                <a:extLst>
                  <a:ext uri="{FF2B5EF4-FFF2-40B4-BE49-F238E27FC236}">
                    <a16:creationId xmlns:a16="http://schemas.microsoft.com/office/drawing/2014/main" id="{F3E5581A-46F7-FA14-79B8-9CDE5BD5EEB7}"/>
                  </a:ext>
                </a:extLst>
              </p:cNvPr>
              <p:cNvSpPr/>
              <p:nvPr/>
            </p:nvSpPr>
            <p:spPr>
              <a:xfrm>
                <a:off x="4422905" y="5992079"/>
                <a:ext cx="21086" cy="17369"/>
              </a:xfrm>
              <a:custGeom>
                <a:avLst/>
                <a:gdLst/>
                <a:ahLst/>
                <a:cxnLst/>
                <a:rect l="l" t="t" r="r" b="b"/>
                <a:pathLst>
                  <a:path w="21086" h="17369" extrusionOk="0">
                    <a:moveTo>
                      <a:pt x="20128" y="3612"/>
                    </a:moveTo>
                    <a:cubicBezTo>
                      <a:pt x="22414" y="8811"/>
                      <a:pt x="20473" y="14765"/>
                      <a:pt x="15779" y="17369"/>
                    </a:cubicBezTo>
                    <a:cubicBezTo>
                      <a:pt x="12054" y="14896"/>
                      <a:pt x="8919" y="12852"/>
                      <a:pt x="4028" y="13907"/>
                    </a:cubicBezTo>
                    <a:cubicBezTo>
                      <a:pt x="3459" y="14028"/>
                      <a:pt x="2889" y="14187"/>
                      <a:pt x="2329" y="14373"/>
                    </a:cubicBezTo>
                    <a:cubicBezTo>
                      <a:pt x="1788" y="13673"/>
                      <a:pt x="1331" y="12890"/>
                      <a:pt x="958" y="12040"/>
                    </a:cubicBezTo>
                    <a:cubicBezTo>
                      <a:pt x="-750" y="8158"/>
                      <a:pt x="-97" y="3846"/>
                      <a:pt x="2311" y="840"/>
                    </a:cubicBezTo>
                    <a:cubicBezTo>
                      <a:pt x="8125" y="-616"/>
                      <a:pt x="14229" y="-233"/>
                      <a:pt x="19493" y="2408"/>
                    </a:cubicBezTo>
                    <a:cubicBezTo>
                      <a:pt x="19726" y="2782"/>
                      <a:pt x="19932" y="3192"/>
                      <a:pt x="20118" y="36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401;p57">
                <a:extLst>
                  <a:ext uri="{FF2B5EF4-FFF2-40B4-BE49-F238E27FC236}">
                    <a16:creationId xmlns:a16="http://schemas.microsoft.com/office/drawing/2014/main" id="{1D6B2659-089B-5936-2BBB-07A4F7C42EB2}"/>
                  </a:ext>
                </a:extLst>
              </p:cNvPr>
              <p:cNvSpPr/>
              <p:nvPr/>
            </p:nvSpPr>
            <p:spPr>
              <a:xfrm>
                <a:off x="4456650" y="5975046"/>
                <a:ext cx="20532" cy="21576"/>
              </a:xfrm>
              <a:custGeom>
                <a:avLst/>
                <a:gdLst/>
                <a:ahLst/>
                <a:cxnLst/>
                <a:rect l="l" t="t" r="r" b="b"/>
                <a:pathLst>
                  <a:path w="20532" h="21576" extrusionOk="0">
                    <a:moveTo>
                      <a:pt x="19712" y="6552"/>
                    </a:moveTo>
                    <a:cubicBezTo>
                      <a:pt x="20113" y="7467"/>
                      <a:pt x="20383" y="8409"/>
                      <a:pt x="20533" y="9343"/>
                    </a:cubicBezTo>
                    <a:cubicBezTo>
                      <a:pt x="19926" y="9669"/>
                      <a:pt x="19338" y="10024"/>
                      <a:pt x="18769" y="10416"/>
                    </a:cubicBezTo>
                    <a:cubicBezTo>
                      <a:pt x="14784" y="13225"/>
                      <a:pt x="14112" y="16837"/>
                      <a:pt x="13431" y="21121"/>
                    </a:cubicBezTo>
                    <a:cubicBezTo>
                      <a:pt x="8390" y="22689"/>
                      <a:pt x="2800" y="20104"/>
                      <a:pt x="541" y="14980"/>
                    </a:cubicBezTo>
                    <a:cubicBezTo>
                      <a:pt x="327" y="14485"/>
                      <a:pt x="140" y="13981"/>
                      <a:pt x="0" y="13477"/>
                    </a:cubicBezTo>
                    <a:cubicBezTo>
                      <a:pt x="1764" y="7877"/>
                      <a:pt x="5721" y="3211"/>
                      <a:pt x="10808" y="0"/>
                    </a:cubicBezTo>
                    <a:cubicBezTo>
                      <a:pt x="14560" y="364"/>
                      <a:pt x="18041" y="2763"/>
                      <a:pt x="19712" y="65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402;p57">
                <a:extLst>
                  <a:ext uri="{FF2B5EF4-FFF2-40B4-BE49-F238E27FC236}">
                    <a16:creationId xmlns:a16="http://schemas.microsoft.com/office/drawing/2014/main" id="{EFF770F0-F737-3ABC-2C9C-B48DA836EF96}"/>
                  </a:ext>
                </a:extLst>
              </p:cNvPr>
              <p:cNvSpPr/>
              <p:nvPr/>
            </p:nvSpPr>
            <p:spPr>
              <a:xfrm>
                <a:off x="4410945" y="5973618"/>
                <a:ext cx="7382" cy="15978"/>
              </a:xfrm>
              <a:custGeom>
                <a:avLst/>
                <a:gdLst/>
                <a:ahLst/>
                <a:cxnLst/>
                <a:rect l="l" t="t" r="r" b="b"/>
                <a:pathLst>
                  <a:path w="7382" h="15978" extrusionOk="0">
                    <a:moveTo>
                      <a:pt x="7383" y="0"/>
                    </a:moveTo>
                    <a:cubicBezTo>
                      <a:pt x="3575" y="4321"/>
                      <a:pt x="37" y="10033"/>
                      <a:pt x="0" y="15978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1403;p57">
                <a:extLst>
                  <a:ext uri="{FF2B5EF4-FFF2-40B4-BE49-F238E27FC236}">
                    <a16:creationId xmlns:a16="http://schemas.microsoft.com/office/drawing/2014/main" id="{34EE224D-C54F-62B3-31DC-54CB793656B0}"/>
                  </a:ext>
                </a:extLst>
              </p:cNvPr>
              <p:cNvSpPr/>
              <p:nvPr/>
            </p:nvSpPr>
            <p:spPr>
              <a:xfrm>
                <a:off x="4454093" y="5956754"/>
                <a:ext cx="17098" cy="4217"/>
              </a:xfrm>
              <a:custGeom>
                <a:avLst/>
                <a:gdLst/>
                <a:ahLst/>
                <a:cxnLst/>
                <a:rect l="l" t="t" r="r" b="b"/>
                <a:pathLst>
                  <a:path w="17098" h="4217" extrusionOk="0">
                    <a:moveTo>
                      <a:pt x="0" y="55"/>
                    </a:moveTo>
                    <a:cubicBezTo>
                      <a:pt x="5749" y="-234"/>
                      <a:pt x="12422" y="540"/>
                      <a:pt x="17099" y="4218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" name="Google Shape;1404;p57">
              <a:extLst>
                <a:ext uri="{FF2B5EF4-FFF2-40B4-BE49-F238E27FC236}">
                  <a16:creationId xmlns:a16="http://schemas.microsoft.com/office/drawing/2014/main" id="{D8D2AB57-A5AA-25B6-CA5A-6696CC7EA500}"/>
                </a:ext>
              </a:extLst>
            </p:cNvPr>
            <p:cNvSpPr/>
            <p:nvPr/>
          </p:nvSpPr>
          <p:spPr>
            <a:xfrm>
              <a:off x="6721403" y="3458458"/>
              <a:ext cx="5777" cy="43912"/>
            </a:xfrm>
            <a:custGeom>
              <a:avLst/>
              <a:gdLst/>
              <a:ahLst/>
              <a:cxnLst/>
              <a:rect l="l" t="t" r="r" b="b"/>
              <a:pathLst>
                <a:path w="5777" h="43912" extrusionOk="0">
                  <a:moveTo>
                    <a:pt x="5777" y="0"/>
                  </a:moveTo>
                  <a:lnTo>
                    <a:pt x="0" y="43913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405;p57">
              <a:extLst>
                <a:ext uri="{FF2B5EF4-FFF2-40B4-BE49-F238E27FC236}">
                  <a16:creationId xmlns:a16="http://schemas.microsoft.com/office/drawing/2014/main" id="{784143E7-744C-74D5-A25F-970CAD4076AF}"/>
                </a:ext>
              </a:extLst>
            </p:cNvPr>
            <p:cNvSpPr/>
            <p:nvPr/>
          </p:nvSpPr>
          <p:spPr>
            <a:xfrm>
              <a:off x="6720245" y="3626025"/>
              <a:ext cx="6355" cy="49699"/>
            </a:xfrm>
            <a:custGeom>
              <a:avLst/>
              <a:gdLst/>
              <a:ahLst/>
              <a:cxnLst/>
              <a:rect l="l" t="t" r="r" b="b"/>
              <a:pathLst>
                <a:path w="6355" h="49699" extrusionOk="0">
                  <a:moveTo>
                    <a:pt x="0" y="0"/>
                  </a:moveTo>
                  <a:lnTo>
                    <a:pt x="6356" y="49699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406;p57">
              <a:extLst>
                <a:ext uri="{FF2B5EF4-FFF2-40B4-BE49-F238E27FC236}">
                  <a16:creationId xmlns:a16="http://schemas.microsoft.com/office/drawing/2014/main" id="{3BD852A1-8040-405E-4315-35BBE3745C91}"/>
                </a:ext>
              </a:extLst>
            </p:cNvPr>
            <p:cNvSpPr/>
            <p:nvPr/>
          </p:nvSpPr>
          <p:spPr>
            <a:xfrm>
              <a:off x="6646290" y="3542820"/>
              <a:ext cx="42755" cy="17331"/>
            </a:xfrm>
            <a:custGeom>
              <a:avLst/>
              <a:gdLst/>
              <a:ahLst/>
              <a:cxnLst/>
              <a:rect l="l" t="t" r="r" b="b"/>
              <a:pathLst>
                <a:path w="42755" h="17331" extrusionOk="0">
                  <a:moveTo>
                    <a:pt x="0" y="17332"/>
                  </a:moveTo>
                  <a:lnTo>
                    <a:pt x="42755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slow">
    <p:wheel spokes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1" name="Google Shape;1411;p58"/>
          <p:cNvGrpSpPr/>
          <p:nvPr/>
        </p:nvGrpSpPr>
        <p:grpSpPr>
          <a:xfrm>
            <a:off x="3301465" y="536532"/>
            <a:ext cx="5306070" cy="3871316"/>
            <a:chOff x="1655550" y="790900"/>
            <a:chExt cx="2510262" cy="3417671"/>
          </a:xfrm>
        </p:grpSpPr>
        <p:sp>
          <p:nvSpPr>
            <p:cNvPr id="1412" name="Google Shape;1412;p58"/>
            <p:cNvSpPr/>
            <p:nvPr/>
          </p:nvSpPr>
          <p:spPr>
            <a:xfrm>
              <a:off x="1655550" y="790900"/>
              <a:ext cx="2510262" cy="3417671"/>
            </a:xfrm>
            <a:custGeom>
              <a:avLst/>
              <a:gdLst/>
              <a:ahLst/>
              <a:cxnLst/>
              <a:rect l="l" t="t" r="r" b="b"/>
              <a:pathLst>
                <a:path w="143096" h="190426" extrusionOk="0">
                  <a:moveTo>
                    <a:pt x="2914" y="0"/>
                  </a:moveTo>
                  <a:cubicBezTo>
                    <a:pt x="1280" y="0"/>
                    <a:pt x="0" y="1281"/>
                    <a:pt x="0" y="2914"/>
                  </a:cubicBezTo>
                  <a:lnTo>
                    <a:pt x="0" y="187512"/>
                  </a:lnTo>
                  <a:cubicBezTo>
                    <a:pt x="0" y="189101"/>
                    <a:pt x="1280" y="190426"/>
                    <a:pt x="2914" y="190426"/>
                  </a:cubicBezTo>
                  <a:lnTo>
                    <a:pt x="140182" y="190426"/>
                  </a:lnTo>
                  <a:cubicBezTo>
                    <a:pt x="141771" y="190426"/>
                    <a:pt x="143096" y="189101"/>
                    <a:pt x="143096" y="187512"/>
                  </a:cubicBezTo>
                  <a:lnTo>
                    <a:pt x="143096" y="2914"/>
                  </a:lnTo>
                  <a:cubicBezTo>
                    <a:pt x="143096" y="1281"/>
                    <a:pt x="141771" y="0"/>
                    <a:pt x="140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58"/>
            <p:cNvSpPr/>
            <p:nvPr/>
          </p:nvSpPr>
          <p:spPr>
            <a:xfrm>
              <a:off x="1735300" y="886765"/>
              <a:ext cx="2350730" cy="3115776"/>
            </a:xfrm>
            <a:custGeom>
              <a:avLst/>
              <a:gdLst/>
              <a:ahLst/>
              <a:cxnLst/>
              <a:rect l="l" t="t" r="r" b="b"/>
              <a:pathLst>
                <a:path w="134002" h="173605" extrusionOk="0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5" name="Google Shape;1415;p58"/>
          <p:cNvSpPr txBox="1">
            <a:spLocks noGrp="1"/>
          </p:cNvSpPr>
          <p:nvPr>
            <p:ph type="title"/>
          </p:nvPr>
        </p:nvSpPr>
        <p:spPr>
          <a:xfrm>
            <a:off x="154959" y="1613425"/>
            <a:ext cx="3307200" cy="9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00000"/>
                </a:solidFill>
              </a:rPr>
              <a:t>HELP MODULE</a:t>
            </a:r>
            <a:endParaRPr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D546E4-D3CF-5E49-96AA-BDAB4538EA2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70038" y="656000"/>
            <a:ext cx="4976736" cy="3529349"/>
          </a:xfrm>
          <a:prstGeom prst="rect">
            <a:avLst/>
          </a:prstGeom>
        </p:spPr>
      </p:pic>
      <p:grpSp>
        <p:nvGrpSpPr>
          <p:cNvPr id="5" name="Google Shape;1417;p58">
            <a:extLst>
              <a:ext uri="{FF2B5EF4-FFF2-40B4-BE49-F238E27FC236}">
                <a16:creationId xmlns:a16="http://schemas.microsoft.com/office/drawing/2014/main" id="{5DC802E9-FF02-6E96-B7D6-7E9C2651A2E7}"/>
              </a:ext>
            </a:extLst>
          </p:cNvPr>
          <p:cNvGrpSpPr/>
          <p:nvPr/>
        </p:nvGrpSpPr>
        <p:grpSpPr>
          <a:xfrm flipH="1">
            <a:off x="7580787" y="3414332"/>
            <a:ext cx="1716217" cy="1718966"/>
            <a:chOff x="9042604" y="3179346"/>
            <a:chExt cx="364385" cy="364961"/>
          </a:xfrm>
        </p:grpSpPr>
        <p:grpSp>
          <p:nvGrpSpPr>
            <p:cNvPr id="6" name="Google Shape;1418;p58">
              <a:extLst>
                <a:ext uri="{FF2B5EF4-FFF2-40B4-BE49-F238E27FC236}">
                  <a16:creationId xmlns:a16="http://schemas.microsoft.com/office/drawing/2014/main" id="{A52B9B0B-9ED9-A843-332D-F4C808574925}"/>
                </a:ext>
              </a:extLst>
            </p:cNvPr>
            <p:cNvGrpSpPr/>
            <p:nvPr/>
          </p:nvGrpSpPr>
          <p:grpSpPr>
            <a:xfrm>
              <a:off x="9042604" y="3179346"/>
              <a:ext cx="364385" cy="364961"/>
              <a:chOff x="6737252" y="5625030"/>
              <a:chExt cx="364385" cy="364961"/>
            </a:xfrm>
          </p:grpSpPr>
          <p:sp>
            <p:nvSpPr>
              <p:cNvPr id="9" name="Google Shape;1419;p58">
                <a:extLst>
                  <a:ext uri="{FF2B5EF4-FFF2-40B4-BE49-F238E27FC236}">
                    <a16:creationId xmlns:a16="http://schemas.microsoft.com/office/drawing/2014/main" id="{3A17A64A-94ED-4FE6-6848-A3EB91F25EF4}"/>
                  </a:ext>
                </a:extLst>
              </p:cNvPr>
              <p:cNvSpPr/>
              <p:nvPr/>
            </p:nvSpPr>
            <p:spPr>
              <a:xfrm>
                <a:off x="6737252" y="5625030"/>
                <a:ext cx="364385" cy="364961"/>
              </a:xfrm>
              <a:custGeom>
                <a:avLst/>
                <a:gdLst/>
                <a:ahLst/>
                <a:cxnLst/>
                <a:rect l="l" t="t" r="r" b="b"/>
                <a:pathLst>
                  <a:path w="364385" h="364961" extrusionOk="0">
                    <a:moveTo>
                      <a:pt x="364367" y="116109"/>
                    </a:moveTo>
                    <a:cubicBezTo>
                      <a:pt x="365300" y="75874"/>
                      <a:pt x="330814" y="44953"/>
                      <a:pt x="292044" y="42461"/>
                    </a:cubicBezTo>
                    <a:cubicBezTo>
                      <a:pt x="283000" y="41883"/>
                      <a:pt x="274012" y="42937"/>
                      <a:pt x="265043" y="43787"/>
                    </a:cubicBezTo>
                    <a:cubicBezTo>
                      <a:pt x="256774" y="44570"/>
                      <a:pt x="248542" y="45728"/>
                      <a:pt x="240357" y="47137"/>
                    </a:cubicBezTo>
                    <a:cubicBezTo>
                      <a:pt x="238761" y="47408"/>
                      <a:pt x="237165" y="47772"/>
                      <a:pt x="235532" y="47660"/>
                    </a:cubicBezTo>
                    <a:cubicBezTo>
                      <a:pt x="225022" y="46951"/>
                      <a:pt x="214831" y="44813"/>
                      <a:pt x="205246" y="40399"/>
                    </a:cubicBezTo>
                    <a:cubicBezTo>
                      <a:pt x="173336" y="25727"/>
                      <a:pt x="145495" y="-4456"/>
                      <a:pt x="107443" y="555"/>
                    </a:cubicBezTo>
                    <a:cubicBezTo>
                      <a:pt x="83765" y="3673"/>
                      <a:pt x="62654" y="17523"/>
                      <a:pt x="49765" y="37533"/>
                    </a:cubicBezTo>
                    <a:cubicBezTo>
                      <a:pt x="34720" y="60885"/>
                      <a:pt x="34645" y="85095"/>
                      <a:pt x="40506" y="111368"/>
                    </a:cubicBezTo>
                    <a:cubicBezTo>
                      <a:pt x="45565" y="134019"/>
                      <a:pt x="41953" y="148980"/>
                      <a:pt x="26805" y="166032"/>
                    </a:cubicBezTo>
                    <a:cubicBezTo>
                      <a:pt x="13029" y="181553"/>
                      <a:pt x="28" y="198689"/>
                      <a:pt x="0" y="220360"/>
                    </a:cubicBezTo>
                    <a:cubicBezTo>
                      <a:pt x="-19" y="238607"/>
                      <a:pt x="8727" y="256293"/>
                      <a:pt x="23772" y="266765"/>
                    </a:cubicBezTo>
                    <a:cubicBezTo>
                      <a:pt x="42867" y="280055"/>
                      <a:pt x="65286" y="277423"/>
                      <a:pt x="85454" y="287092"/>
                    </a:cubicBezTo>
                    <a:cubicBezTo>
                      <a:pt x="105026" y="296472"/>
                      <a:pt x="115134" y="317948"/>
                      <a:pt x="131150" y="331798"/>
                    </a:cubicBezTo>
                    <a:cubicBezTo>
                      <a:pt x="170526" y="365836"/>
                      <a:pt x="245443" y="382384"/>
                      <a:pt x="283999" y="338275"/>
                    </a:cubicBezTo>
                    <a:cubicBezTo>
                      <a:pt x="300546" y="319348"/>
                      <a:pt x="307537" y="292216"/>
                      <a:pt x="300546" y="268090"/>
                    </a:cubicBezTo>
                    <a:cubicBezTo>
                      <a:pt x="298428" y="260782"/>
                      <a:pt x="296654" y="253409"/>
                      <a:pt x="295301" y="245914"/>
                    </a:cubicBezTo>
                    <a:cubicBezTo>
                      <a:pt x="292137" y="228424"/>
                      <a:pt x="309226" y="207770"/>
                      <a:pt x="321350" y="196859"/>
                    </a:cubicBezTo>
                    <a:cubicBezTo>
                      <a:pt x="326474" y="192240"/>
                      <a:pt x="331383" y="187386"/>
                      <a:pt x="336022" y="182290"/>
                    </a:cubicBezTo>
                    <a:cubicBezTo>
                      <a:pt x="350778" y="166079"/>
                      <a:pt x="360605" y="148141"/>
                      <a:pt x="363508" y="127029"/>
                    </a:cubicBezTo>
                    <a:cubicBezTo>
                      <a:pt x="363993" y="123482"/>
                      <a:pt x="364282" y="119852"/>
                      <a:pt x="364376" y="1161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" name="Google Shape;1420;p58">
                <a:extLst>
                  <a:ext uri="{FF2B5EF4-FFF2-40B4-BE49-F238E27FC236}">
                    <a16:creationId xmlns:a16="http://schemas.microsoft.com/office/drawing/2014/main" id="{5AC3BE5A-24A0-A291-65BB-74BBD6F7DB4B}"/>
                  </a:ext>
                </a:extLst>
              </p:cNvPr>
              <p:cNvSpPr/>
              <p:nvPr/>
            </p:nvSpPr>
            <p:spPr>
              <a:xfrm>
                <a:off x="6821013" y="5704425"/>
                <a:ext cx="179460" cy="192857"/>
              </a:xfrm>
              <a:custGeom>
                <a:avLst/>
                <a:gdLst/>
                <a:ahLst/>
                <a:cxnLst/>
                <a:rect l="l" t="t" r="r" b="b"/>
                <a:pathLst>
                  <a:path w="179460" h="192857" extrusionOk="0">
                    <a:moveTo>
                      <a:pt x="3551" y="73766"/>
                    </a:moveTo>
                    <a:cubicBezTo>
                      <a:pt x="5865" y="64946"/>
                      <a:pt x="9281" y="56369"/>
                      <a:pt x="13742" y="48315"/>
                    </a:cubicBezTo>
                    <a:cubicBezTo>
                      <a:pt x="25399" y="27278"/>
                      <a:pt x="45475" y="10338"/>
                      <a:pt x="68621" y="3516"/>
                    </a:cubicBezTo>
                    <a:cubicBezTo>
                      <a:pt x="114914" y="-10120"/>
                      <a:pt x="161449" y="17245"/>
                      <a:pt x="175215" y="62464"/>
                    </a:cubicBezTo>
                    <a:cubicBezTo>
                      <a:pt x="187974" y="104360"/>
                      <a:pt x="171211" y="152128"/>
                      <a:pt x="135204" y="176898"/>
                    </a:cubicBezTo>
                    <a:cubicBezTo>
                      <a:pt x="116127" y="190020"/>
                      <a:pt x="94987" y="195462"/>
                      <a:pt x="72000" y="191681"/>
                    </a:cubicBezTo>
                    <a:cubicBezTo>
                      <a:pt x="49096" y="187911"/>
                      <a:pt x="30888" y="176133"/>
                      <a:pt x="17485" y="157270"/>
                    </a:cubicBezTo>
                    <a:cubicBezTo>
                      <a:pt x="97" y="132808"/>
                      <a:pt x="-3851" y="102018"/>
                      <a:pt x="3551" y="737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" name="Google Shape;1421;p58">
                <a:extLst>
                  <a:ext uri="{FF2B5EF4-FFF2-40B4-BE49-F238E27FC236}">
                    <a16:creationId xmlns:a16="http://schemas.microsoft.com/office/drawing/2014/main" id="{C50A7213-0765-3A92-9D3F-A4D2B2CB9E09}"/>
                  </a:ext>
                </a:extLst>
              </p:cNvPr>
              <p:cNvGrpSpPr/>
              <p:nvPr/>
            </p:nvGrpSpPr>
            <p:grpSpPr>
              <a:xfrm>
                <a:off x="6840846" y="5754994"/>
                <a:ext cx="131130" cy="79859"/>
                <a:chOff x="6840846" y="5754994"/>
                <a:chExt cx="131130" cy="79859"/>
              </a:xfrm>
            </p:grpSpPr>
            <p:grpSp>
              <p:nvGrpSpPr>
                <p:cNvPr id="12" name="Google Shape;1422;p58">
                  <a:extLst>
                    <a:ext uri="{FF2B5EF4-FFF2-40B4-BE49-F238E27FC236}">
                      <a16:creationId xmlns:a16="http://schemas.microsoft.com/office/drawing/2014/main" id="{0ED8EFDC-3167-40A0-7669-F9A4F6EFCCC6}"/>
                    </a:ext>
                  </a:extLst>
                </p:cNvPr>
                <p:cNvGrpSpPr/>
                <p:nvPr/>
              </p:nvGrpSpPr>
              <p:grpSpPr>
                <a:xfrm>
                  <a:off x="6868048" y="5778546"/>
                  <a:ext cx="67016" cy="56307"/>
                  <a:chOff x="6868048" y="5778546"/>
                  <a:chExt cx="67016" cy="56307"/>
                </a:xfrm>
              </p:grpSpPr>
              <p:sp>
                <p:nvSpPr>
                  <p:cNvPr id="19" name="Google Shape;1423;p58">
                    <a:extLst>
                      <a:ext uri="{FF2B5EF4-FFF2-40B4-BE49-F238E27FC236}">
                        <a16:creationId xmlns:a16="http://schemas.microsoft.com/office/drawing/2014/main" id="{309D751B-12EC-47FC-6BCB-E1688D227578}"/>
                      </a:ext>
                    </a:extLst>
                  </p:cNvPr>
                  <p:cNvSpPr/>
                  <p:nvPr/>
                </p:nvSpPr>
                <p:spPr>
                  <a:xfrm>
                    <a:off x="6872763" y="5805061"/>
                    <a:ext cx="36097" cy="297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97" h="29792" extrusionOk="0">
                        <a:moveTo>
                          <a:pt x="36098" y="12357"/>
                        </a:moveTo>
                        <a:cubicBezTo>
                          <a:pt x="32187" y="18116"/>
                          <a:pt x="28053" y="24079"/>
                          <a:pt x="21977" y="27477"/>
                        </a:cubicBezTo>
                        <a:cubicBezTo>
                          <a:pt x="15901" y="30874"/>
                          <a:pt x="7277" y="30809"/>
                          <a:pt x="2853" y="25433"/>
                        </a:cubicBezTo>
                        <a:cubicBezTo>
                          <a:pt x="-49" y="21905"/>
                          <a:pt x="-535" y="16865"/>
                          <a:pt x="492" y="12413"/>
                        </a:cubicBezTo>
                        <a:cubicBezTo>
                          <a:pt x="1519" y="7961"/>
                          <a:pt x="3861" y="3938"/>
                          <a:pt x="6176" y="0"/>
                        </a:cubicBezTo>
                        <a:cubicBezTo>
                          <a:pt x="15369" y="3705"/>
                          <a:pt x="26895" y="8661"/>
                          <a:pt x="36089" y="12357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" name="Google Shape;1424;p58">
                    <a:extLst>
                      <a:ext uri="{FF2B5EF4-FFF2-40B4-BE49-F238E27FC236}">
                        <a16:creationId xmlns:a16="http://schemas.microsoft.com/office/drawing/2014/main" id="{B00052BA-1694-D744-92CA-008634946469}"/>
                      </a:ext>
                    </a:extLst>
                  </p:cNvPr>
                  <p:cNvSpPr/>
                  <p:nvPr/>
                </p:nvSpPr>
                <p:spPr>
                  <a:xfrm>
                    <a:off x="6868048" y="5778546"/>
                    <a:ext cx="67016" cy="470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16" h="47015" extrusionOk="0">
                        <a:moveTo>
                          <a:pt x="24882" y="45676"/>
                        </a:moveTo>
                        <a:cubicBezTo>
                          <a:pt x="39534" y="49998"/>
                          <a:pt x="59927" y="43744"/>
                          <a:pt x="65742" y="28578"/>
                        </a:cubicBezTo>
                        <a:cubicBezTo>
                          <a:pt x="68085" y="22465"/>
                          <a:pt x="67721" y="13813"/>
                          <a:pt x="60161" y="11787"/>
                        </a:cubicBezTo>
                        <a:cubicBezTo>
                          <a:pt x="51070" y="9361"/>
                          <a:pt x="40571" y="18573"/>
                          <a:pt x="32423" y="12917"/>
                        </a:cubicBezTo>
                        <a:cubicBezTo>
                          <a:pt x="28055" y="9883"/>
                          <a:pt x="25638" y="4750"/>
                          <a:pt x="21297" y="1670"/>
                        </a:cubicBezTo>
                        <a:cubicBezTo>
                          <a:pt x="15035" y="-2791"/>
                          <a:pt x="7064" y="2510"/>
                          <a:pt x="3415" y="7877"/>
                        </a:cubicBezTo>
                        <a:cubicBezTo>
                          <a:pt x="-365" y="13449"/>
                          <a:pt x="-1195" y="20832"/>
                          <a:pt x="1875" y="26907"/>
                        </a:cubicBezTo>
                        <a:cubicBezTo>
                          <a:pt x="5720" y="34514"/>
                          <a:pt x="13299" y="40665"/>
                          <a:pt x="20943" y="44183"/>
                        </a:cubicBezTo>
                        <a:cubicBezTo>
                          <a:pt x="22296" y="44809"/>
                          <a:pt x="23612" y="45303"/>
                          <a:pt x="24863" y="4567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21" name="Google Shape;1425;p58">
                    <a:extLst>
                      <a:ext uri="{FF2B5EF4-FFF2-40B4-BE49-F238E27FC236}">
                        <a16:creationId xmlns:a16="http://schemas.microsoft.com/office/drawing/2014/main" id="{096B3234-CAC4-EF92-4F3D-A3524632FF4A}"/>
                      </a:ext>
                    </a:extLst>
                  </p:cNvPr>
                  <p:cNvGrpSpPr/>
                  <p:nvPr/>
                </p:nvGrpSpPr>
                <p:grpSpPr>
                  <a:xfrm>
                    <a:off x="6876517" y="5786049"/>
                    <a:ext cx="46006" cy="27216"/>
                    <a:chOff x="6876517" y="5786049"/>
                    <a:chExt cx="46006" cy="27216"/>
                  </a:xfrm>
                </p:grpSpPr>
                <p:sp>
                  <p:nvSpPr>
                    <p:cNvPr id="22" name="Google Shape;1426;p58">
                      <a:extLst>
                        <a:ext uri="{FF2B5EF4-FFF2-40B4-BE49-F238E27FC236}">
                          <a16:creationId xmlns:a16="http://schemas.microsoft.com/office/drawing/2014/main" id="{D135CCB3-0428-96C5-7081-3AE78D4200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76517" y="5786049"/>
                      <a:ext cx="12296" cy="137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296" h="13751" extrusionOk="0">
                          <a:moveTo>
                            <a:pt x="714" y="13617"/>
                          </a:moveTo>
                          <a:cubicBezTo>
                            <a:pt x="938" y="13729"/>
                            <a:pt x="1199" y="13776"/>
                            <a:pt x="1461" y="13739"/>
                          </a:cubicBezTo>
                          <a:cubicBezTo>
                            <a:pt x="7163" y="12908"/>
                            <a:pt x="12128" y="7215"/>
                            <a:pt x="12296" y="1317"/>
                          </a:cubicBezTo>
                          <a:cubicBezTo>
                            <a:pt x="12315" y="607"/>
                            <a:pt x="11764" y="19"/>
                            <a:pt x="11046" y="0"/>
                          </a:cubicBezTo>
                          <a:cubicBezTo>
                            <a:pt x="10336" y="-18"/>
                            <a:pt x="9748" y="542"/>
                            <a:pt x="9730" y="1251"/>
                          </a:cubicBezTo>
                          <a:cubicBezTo>
                            <a:pt x="9599" y="5908"/>
                            <a:pt x="5567" y="10556"/>
                            <a:pt x="1096" y="11210"/>
                          </a:cubicBezTo>
                          <a:cubicBezTo>
                            <a:pt x="396" y="11312"/>
                            <a:pt x="-89" y="11965"/>
                            <a:pt x="14" y="12665"/>
                          </a:cubicBezTo>
                          <a:cubicBezTo>
                            <a:pt x="79" y="13104"/>
                            <a:pt x="350" y="13450"/>
                            <a:pt x="714" y="1363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3" name="Google Shape;1427;p58">
                      <a:extLst>
                        <a:ext uri="{FF2B5EF4-FFF2-40B4-BE49-F238E27FC236}">
                          <a16:creationId xmlns:a16="http://schemas.microsoft.com/office/drawing/2014/main" id="{C78B4E6D-C75F-B0F9-26D2-C1719DE845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83151" y="5793546"/>
                      <a:ext cx="33687" cy="1623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687" h="16235" extrusionOk="0">
                          <a:moveTo>
                            <a:pt x="11617" y="14109"/>
                          </a:moveTo>
                          <a:cubicBezTo>
                            <a:pt x="12784" y="14679"/>
                            <a:pt x="13913" y="15136"/>
                            <a:pt x="14959" y="15444"/>
                          </a:cubicBezTo>
                          <a:cubicBezTo>
                            <a:pt x="21417" y="17357"/>
                            <a:pt x="28613" y="15734"/>
                            <a:pt x="33289" y="11291"/>
                          </a:cubicBezTo>
                          <a:cubicBezTo>
                            <a:pt x="33802" y="10805"/>
                            <a:pt x="33821" y="9994"/>
                            <a:pt x="33335" y="9480"/>
                          </a:cubicBezTo>
                          <a:cubicBezTo>
                            <a:pt x="32850" y="8967"/>
                            <a:pt x="32038" y="8948"/>
                            <a:pt x="31525" y="9434"/>
                          </a:cubicBezTo>
                          <a:cubicBezTo>
                            <a:pt x="27502" y="13251"/>
                            <a:pt x="21296" y="14642"/>
                            <a:pt x="15696" y="12990"/>
                          </a:cubicBezTo>
                          <a:cubicBezTo>
                            <a:pt x="10124" y="11338"/>
                            <a:pt x="3320" y="5896"/>
                            <a:pt x="2546" y="1080"/>
                          </a:cubicBezTo>
                          <a:cubicBezTo>
                            <a:pt x="2434" y="380"/>
                            <a:pt x="1780" y="-95"/>
                            <a:pt x="1080" y="16"/>
                          </a:cubicBezTo>
                          <a:cubicBezTo>
                            <a:pt x="380" y="128"/>
                            <a:pt x="-96" y="791"/>
                            <a:pt x="16" y="1482"/>
                          </a:cubicBezTo>
                          <a:cubicBezTo>
                            <a:pt x="875" y="6792"/>
                            <a:pt x="6531" y="11608"/>
                            <a:pt x="11627" y="14109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4" name="Google Shape;1428;p58">
                      <a:extLst>
                        <a:ext uri="{FF2B5EF4-FFF2-40B4-BE49-F238E27FC236}">
                          <a16:creationId xmlns:a16="http://schemas.microsoft.com/office/drawing/2014/main" id="{D5B5E64B-C54C-20B2-D86D-F1EFACF61B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14165" y="5796280"/>
                      <a:ext cx="8358" cy="169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358" h="16985" extrusionOk="0">
                          <a:moveTo>
                            <a:pt x="2452" y="16854"/>
                          </a:moveTo>
                          <a:cubicBezTo>
                            <a:pt x="2881" y="17060"/>
                            <a:pt x="3404" y="17031"/>
                            <a:pt x="3805" y="16723"/>
                          </a:cubicBezTo>
                          <a:cubicBezTo>
                            <a:pt x="4365" y="16294"/>
                            <a:pt x="4468" y="15482"/>
                            <a:pt x="4039" y="14922"/>
                          </a:cubicBezTo>
                          <a:cubicBezTo>
                            <a:pt x="2639" y="13112"/>
                            <a:pt x="2191" y="10489"/>
                            <a:pt x="2863" y="8090"/>
                          </a:cubicBezTo>
                          <a:cubicBezTo>
                            <a:pt x="3544" y="5654"/>
                            <a:pt x="5364" y="3498"/>
                            <a:pt x="7613" y="2453"/>
                          </a:cubicBezTo>
                          <a:cubicBezTo>
                            <a:pt x="8257" y="2154"/>
                            <a:pt x="8537" y="1389"/>
                            <a:pt x="8239" y="745"/>
                          </a:cubicBezTo>
                          <a:cubicBezTo>
                            <a:pt x="7940" y="101"/>
                            <a:pt x="7175" y="-179"/>
                            <a:pt x="6531" y="120"/>
                          </a:cubicBezTo>
                          <a:cubicBezTo>
                            <a:pt x="3628" y="1473"/>
                            <a:pt x="1276" y="4254"/>
                            <a:pt x="398" y="7390"/>
                          </a:cubicBezTo>
                          <a:cubicBezTo>
                            <a:pt x="-488" y="10554"/>
                            <a:pt x="128" y="14045"/>
                            <a:pt x="2013" y="16490"/>
                          </a:cubicBezTo>
                          <a:cubicBezTo>
                            <a:pt x="2135" y="16648"/>
                            <a:pt x="2293" y="16770"/>
                            <a:pt x="2461" y="1685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sp>
              <p:nvSpPr>
                <p:cNvPr id="13" name="Google Shape;1429;p58">
                  <a:extLst>
                    <a:ext uri="{FF2B5EF4-FFF2-40B4-BE49-F238E27FC236}">
                      <a16:creationId xmlns:a16="http://schemas.microsoft.com/office/drawing/2014/main" id="{280CA29C-6E2F-CE2C-19C9-764F5378B010}"/>
                    </a:ext>
                  </a:extLst>
                </p:cNvPr>
                <p:cNvSpPr/>
                <p:nvPr/>
              </p:nvSpPr>
              <p:spPr>
                <a:xfrm>
                  <a:off x="6840846" y="5754994"/>
                  <a:ext cx="30061" cy="30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61" h="30061" extrusionOk="0">
                      <a:moveTo>
                        <a:pt x="27528" y="23384"/>
                      </a:moveTo>
                      <a:cubicBezTo>
                        <a:pt x="22918" y="30281"/>
                        <a:pt x="13584" y="32139"/>
                        <a:pt x="6678" y="27528"/>
                      </a:cubicBezTo>
                      <a:cubicBezTo>
                        <a:pt x="-219" y="22918"/>
                        <a:pt x="-2077" y="13584"/>
                        <a:pt x="2534" y="6678"/>
                      </a:cubicBezTo>
                      <a:cubicBezTo>
                        <a:pt x="7145" y="-219"/>
                        <a:pt x="16478" y="-2077"/>
                        <a:pt x="23384" y="2534"/>
                      </a:cubicBezTo>
                      <a:cubicBezTo>
                        <a:pt x="30281" y="7144"/>
                        <a:pt x="32139" y="16477"/>
                        <a:pt x="27528" y="2338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" name="Google Shape;1430;p58">
                  <a:extLst>
                    <a:ext uri="{FF2B5EF4-FFF2-40B4-BE49-F238E27FC236}">
                      <a16:creationId xmlns:a16="http://schemas.microsoft.com/office/drawing/2014/main" id="{C9E8254F-34B3-6C53-886F-9C1680B6AF11}"/>
                    </a:ext>
                  </a:extLst>
                </p:cNvPr>
                <p:cNvSpPr/>
                <p:nvPr/>
              </p:nvSpPr>
              <p:spPr>
                <a:xfrm>
                  <a:off x="6941915" y="5793428"/>
                  <a:ext cx="30061" cy="30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61" h="30061" extrusionOk="0">
                      <a:moveTo>
                        <a:pt x="27528" y="23384"/>
                      </a:moveTo>
                      <a:cubicBezTo>
                        <a:pt x="22918" y="30281"/>
                        <a:pt x="13584" y="32138"/>
                        <a:pt x="6678" y="27528"/>
                      </a:cubicBezTo>
                      <a:cubicBezTo>
                        <a:pt x="-219" y="22917"/>
                        <a:pt x="-2077" y="13584"/>
                        <a:pt x="2534" y="6678"/>
                      </a:cubicBezTo>
                      <a:cubicBezTo>
                        <a:pt x="7144" y="-220"/>
                        <a:pt x="16477" y="-2077"/>
                        <a:pt x="23384" y="2534"/>
                      </a:cubicBezTo>
                      <a:cubicBezTo>
                        <a:pt x="30281" y="7144"/>
                        <a:pt x="32139" y="16477"/>
                        <a:pt x="27528" y="2338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" name="Google Shape;1431;p58">
                  <a:extLst>
                    <a:ext uri="{FF2B5EF4-FFF2-40B4-BE49-F238E27FC236}">
                      <a16:creationId xmlns:a16="http://schemas.microsoft.com/office/drawing/2014/main" id="{48C09301-E73E-F9A1-E0D8-31DB773CCA4B}"/>
                    </a:ext>
                  </a:extLst>
                </p:cNvPr>
                <p:cNvSpPr/>
                <p:nvPr/>
              </p:nvSpPr>
              <p:spPr>
                <a:xfrm>
                  <a:off x="6913759" y="5774181"/>
                  <a:ext cx="36362" cy="16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2" h="16345" extrusionOk="0">
                      <a:moveTo>
                        <a:pt x="34404" y="15051"/>
                      </a:moveTo>
                      <a:cubicBezTo>
                        <a:pt x="31903" y="17151"/>
                        <a:pt x="29084" y="16348"/>
                        <a:pt x="26452" y="15089"/>
                      </a:cubicBezTo>
                      <a:cubicBezTo>
                        <a:pt x="25435" y="14585"/>
                        <a:pt x="24445" y="14025"/>
                        <a:pt x="23493" y="13539"/>
                      </a:cubicBezTo>
                      <a:cubicBezTo>
                        <a:pt x="19079" y="11243"/>
                        <a:pt x="14020" y="10235"/>
                        <a:pt x="9083" y="10646"/>
                      </a:cubicBezTo>
                      <a:cubicBezTo>
                        <a:pt x="8159" y="10730"/>
                        <a:pt x="7151" y="10833"/>
                        <a:pt x="6162" y="10851"/>
                      </a:cubicBezTo>
                      <a:cubicBezTo>
                        <a:pt x="3959" y="10926"/>
                        <a:pt x="1822" y="10618"/>
                        <a:pt x="646" y="8900"/>
                      </a:cubicBezTo>
                      <a:cubicBezTo>
                        <a:pt x="-633" y="7025"/>
                        <a:pt x="114" y="4309"/>
                        <a:pt x="1775" y="2778"/>
                      </a:cubicBezTo>
                      <a:cubicBezTo>
                        <a:pt x="3269" y="1387"/>
                        <a:pt x="5285" y="771"/>
                        <a:pt x="7300" y="445"/>
                      </a:cubicBezTo>
                      <a:cubicBezTo>
                        <a:pt x="7525" y="389"/>
                        <a:pt x="7758" y="352"/>
                        <a:pt x="7973" y="333"/>
                      </a:cubicBezTo>
                      <a:cubicBezTo>
                        <a:pt x="12956" y="-386"/>
                        <a:pt x="22318" y="-59"/>
                        <a:pt x="28870" y="2489"/>
                      </a:cubicBezTo>
                      <a:cubicBezTo>
                        <a:pt x="31184" y="3385"/>
                        <a:pt x="33153" y="4552"/>
                        <a:pt x="34451" y="6064"/>
                      </a:cubicBezTo>
                      <a:cubicBezTo>
                        <a:pt x="36616" y="8574"/>
                        <a:pt x="37382" y="12541"/>
                        <a:pt x="34385" y="1507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" name="Google Shape;1432;p58">
                  <a:extLst>
                    <a:ext uri="{FF2B5EF4-FFF2-40B4-BE49-F238E27FC236}">
                      <a16:creationId xmlns:a16="http://schemas.microsoft.com/office/drawing/2014/main" id="{F026AACD-472F-D964-380D-981DAF55E499}"/>
                    </a:ext>
                  </a:extLst>
                </p:cNvPr>
                <p:cNvSpPr/>
                <p:nvPr/>
              </p:nvSpPr>
              <p:spPr>
                <a:xfrm>
                  <a:off x="6875003" y="5758582"/>
                  <a:ext cx="33841" cy="22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41" h="22726" extrusionOk="0">
                      <a:moveTo>
                        <a:pt x="31031" y="22502"/>
                      </a:moveTo>
                      <a:cubicBezTo>
                        <a:pt x="28875" y="23258"/>
                        <a:pt x="26803" y="21980"/>
                        <a:pt x="24946" y="20449"/>
                      </a:cubicBezTo>
                      <a:cubicBezTo>
                        <a:pt x="24339" y="19954"/>
                        <a:pt x="23751" y="19432"/>
                        <a:pt x="23191" y="18937"/>
                      </a:cubicBezTo>
                      <a:cubicBezTo>
                        <a:pt x="19439" y="15670"/>
                        <a:pt x="14763" y="13505"/>
                        <a:pt x="9863" y="12749"/>
                      </a:cubicBezTo>
                      <a:cubicBezTo>
                        <a:pt x="8519" y="12534"/>
                        <a:pt x="7026" y="12376"/>
                        <a:pt x="5598" y="12049"/>
                      </a:cubicBezTo>
                      <a:cubicBezTo>
                        <a:pt x="3096" y="11470"/>
                        <a:pt x="847" y="10360"/>
                        <a:pt x="166" y="7532"/>
                      </a:cubicBezTo>
                      <a:cubicBezTo>
                        <a:pt x="-739" y="3724"/>
                        <a:pt x="2210" y="970"/>
                        <a:pt x="5439" y="233"/>
                      </a:cubicBezTo>
                      <a:cubicBezTo>
                        <a:pt x="6643" y="-37"/>
                        <a:pt x="7987" y="-65"/>
                        <a:pt x="9396" y="112"/>
                      </a:cubicBezTo>
                      <a:cubicBezTo>
                        <a:pt x="16704" y="1017"/>
                        <a:pt x="26112" y="7261"/>
                        <a:pt x="30172" y="11247"/>
                      </a:cubicBezTo>
                      <a:cubicBezTo>
                        <a:pt x="30396" y="11470"/>
                        <a:pt x="30639" y="11704"/>
                        <a:pt x="30863" y="11937"/>
                      </a:cubicBezTo>
                      <a:cubicBezTo>
                        <a:pt x="32207" y="13374"/>
                        <a:pt x="33373" y="14998"/>
                        <a:pt x="33746" y="16893"/>
                      </a:cubicBezTo>
                      <a:cubicBezTo>
                        <a:pt x="34167" y="19114"/>
                        <a:pt x="33187" y="21746"/>
                        <a:pt x="31040" y="2250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" name="Google Shape;1433;p58">
                  <a:extLst>
                    <a:ext uri="{FF2B5EF4-FFF2-40B4-BE49-F238E27FC236}">
                      <a16:creationId xmlns:a16="http://schemas.microsoft.com/office/drawing/2014/main" id="{F453A928-6807-8605-F9BB-FED018E6FC4B}"/>
                    </a:ext>
                  </a:extLst>
                </p:cNvPr>
                <p:cNvSpPr/>
                <p:nvPr/>
              </p:nvSpPr>
              <p:spPr>
                <a:xfrm>
                  <a:off x="6880345" y="5758685"/>
                  <a:ext cx="25529" cy="20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29" h="20336" extrusionOk="0">
                      <a:moveTo>
                        <a:pt x="23560" y="16529"/>
                      </a:moveTo>
                      <a:cubicBezTo>
                        <a:pt x="22496" y="18115"/>
                        <a:pt x="21133" y="19394"/>
                        <a:pt x="19603" y="20337"/>
                      </a:cubicBezTo>
                      <a:cubicBezTo>
                        <a:pt x="18996" y="19842"/>
                        <a:pt x="18408" y="19319"/>
                        <a:pt x="17848" y="18825"/>
                      </a:cubicBezTo>
                      <a:cubicBezTo>
                        <a:pt x="14096" y="15558"/>
                        <a:pt x="9420" y="13393"/>
                        <a:pt x="4520" y="12637"/>
                      </a:cubicBezTo>
                      <a:cubicBezTo>
                        <a:pt x="3176" y="12422"/>
                        <a:pt x="1683" y="12263"/>
                        <a:pt x="255" y="11937"/>
                      </a:cubicBezTo>
                      <a:cubicBezTo>
                        <a:pt x="-398" y="8689"/>
                        <a:pt x="190" y="5189"/>
                        <a:pt x="2178" y="2221"/>
                      </a:cubicBezTo>
                      <a:cubicBezTo>
                        <a:pt x="2728" y="1400"/>
                        <a:pt x="3363" y="653"/>
                        <a:pt x="4063" y="0"/>
                      </a:cubicBezTo>
                      <a:cubicBezTo>
                        <a:pt x="11371" y="905"/>
                        <a:pt x="20779" y="7149"/>
                        <a:pt x="24839" y="11134"/>
                      </a:cubicBezTo>
                      <a:cubicBezTo>
                        <a:pt x="25063" y="11358"/>
                        <a:pt x="25305" y="11592"/>
                        <a:pt x="25529" y="11825"/>
                      </a:cubicBezTo>
                      <a:cubicBezTo>
                        <a:pt x="25193" y="13458"/>
                        <a:pt x="24568" y="15054"/>
                        <a:pt x="23579" y="165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" name="Google Shape;1434;p58">
                  <a:extLst>
                    <a:ext uri="{FF2B5EF4-FFF2-40B4-BE49-F238E27FC236}">
                      <a16:creationId xmlns:a16="http://schemas.microsoft.com/office/drawing/2014/main" id="{DEE663A9-7FEA-3961-3134-34C3E2E4264A}"/>
                    </a:ext>
                  </a:extLst>
                </p:cNvPr>
                <p:cNvSpPr/>
                <p:nvPr/>
              </p:nvSpPr>
              <p:spPr>
                <a:xfrm>
                  <a:off x="6919245" y="5774172"/>
                  <a:ext cx="24220" cy="15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20" h="15088" extrusionOk="0">
                      <a:moveTo>
                        <a:pt x="22180" y="13567"/>
                      </a:moveTo>
                      <a:cubicBezTo>
                        <a:pt x="21807" y="14118"/>
                        <a:pt x="21414" y="14632"/>
                        <a:pt x="20976" y="15089"/>
                      </a:cubicBezTo>
                      <a:cubicBezTo>
                        <a:pt x="19959" y="14585"/>
                        <a:pt x="18969" y="14025"/>
                        <a:pt x="18017" y="13540"/>
                      </a:cubicBezTo>
                      <a:cubicBezTo>
                        <a:pt x="13603" y="11243"/>
                        <a:pt x="8544" y="10236"/>
                        <a:pt x="3607" y="10646"/>
                      </a:cubicBezTo>
                      <a:cubicBezTo>
                        <a:pt x="2683" y="10730"/>
                        <a:pt x="1675" y="10833"/>
                        <a:pt x="685" y="10851"/>
                      </a:cubicBezTo>
                      <a:cubicBezTo>
                        <a:pt x="-490" y="7491"/>
                        <a:pt x="-182" y="3674"/>
                        <a:pt x="1833" y="445"/>
                      </a:cubicBezTo>
                      <a:cubicBezTo>
                        <a:pt x="2058" y="389"/>
                        <a:pt x="2291" y="352"/>
                        <a:pt x="2506" y="333"/>
                      </a:cubicBezTo>
                      <a:cubicBezTo>
                        <a:pt x="7489" y="-386"/>
                        <a:pt x="16851" y="-59"/>
                        <a:pt x="23403" y="2489"/>
                      </a:cubicBezTo>
                      <a:cubicBezTo>
                        <a:pt x="24774" y="6036"/>
                        <a:pt x="24457" y="10170"/>
                        <a:pt x="22180" y="1357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" name="Google Shape;1435;p58">
              <a:extLst>
                <a:ext uri="{FF2B5EF4-FFF2-40B4-BE49-F238E27FC236}">
                  <a16:creationId xmlns:a16="http://schemas.microsoft.com/office/drawing/2014/main" id="{16E2F280-7273-C664-7751-25AE433DAA0F}"/>
                </a:ext>
              </a:extLst>
            </p:cNvPr>
            <p:cNvSpPr/>
            <p:nvPr/>
          </p:nvSpPr>
          <p:spPr>
            <a:xfrm>
              <a:off x="9164645" y="3417822"/>
              <a:ext cx="9874" cy="9071"/>
            </a:xfrm>
            <a:custGeom>
              <a:avLst/>
              <a:gdLst/>
              <a:ahLst/>
              <a:cxnLst/>
              <a:rect l="l" t="t" r="r" b="b"/>
              <a:pathLst>
                <a:path w="9874" h="9071" extrusionOk="0">
                  <a:moveTo>
                    <a:pt x="0" y="0"/>
                  </a:moveTo>
                  <a:cubicBezTo>
                    <a:pt x="3042" y="3285"/>
                    <a:pt x="6337" y="6328"/>
                    <a:pt x="9875" y="9072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436;p58">
              <a:extLst>
                <a:ext uri="{FF2B5EF4-FFF2-40B4-BE49-F238E27FC236}">
                  <a16:creationId xmlns:a16="http://schemas.microsoft.com/office/drawing/2014/main" id="{60B0C251-416C-C0A9-E432-05F21F94F814}"/>
                </a:ext>
              </a:extLst>
            </p:cNvPr>
            <p:cNvSpPr/>
            <p:nvPr/>
          </p:nvSpPr>
          <p:spPr>
            <a:xfrm>
              <a:off x="9141844" y="3361589"/>
              <a:ext cx="11797" cy="41354"/>
            </a:xfrm>
            <a:custGeom>
              <a:avLst/>
              <a:gdLst/>
              <a:ahLst/>
              <a:cxnLst/>
              <a:rect l="l" t="t" r="r" b="b"/>
              <a:pathLst>
                <a:path w="11797" h="41354" extrusionOk="0">
                  <a:moveTo>
                    <a:pt x="0" y="0"/>
                  </a:moveTo>
                  <a:cubicBezTo>
                    <a:pt x="271" y="14513"/>
                    <a:pt x="4480" y="28848"/>
                    <a:pt x="11797" y="41355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59"/>
          <p:cNvSpPr txBox="1">
            <a:spLocks noGrp="1"/>
          </p:cNvSpPr>
          <p:nvPr>
            <p:ph type="title"/>
          </p:nvPr>
        </p:nvSpPr>
        <p:spPr>
          <a:xfrm>
            <a:off x="6528770" y="1684425"/>
            <a:ext cx="349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00000"/>
                </a:solidFill>
              </a:rPr>
              <a:t>ABOUT US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1443" name="Google Shape;1443;p59"/>
          <p:cNvSpPr/>
          <p:nvPr/>
        </p:nvSpPr>
        <p:spPr>
          <a:xfrm>
            <a:off x="933651" y="709411"/>
            <a:ext cx="5226517" cy="4083970"/>
          </a:xfrm>
          <a:custGeom>
            <a:avLst/>
            <a:gdLst/>
            <a:ahLst/>
            <a:cxnLst/>
            <a:rect l="l" t="t" r="r" b="b"/>
            <a:pathLst>
              <a:path w="93205" h="189190" extrusionOk="0">
                <a:moveTo>
                  <a:pt x="2870" y="0"/>
                </a:moveTo>
                <a:cubicBezTo>
                  <a:pt x="1280" y="0"/>
                  <a:pt x="0" y="1280"/>
                  <a:pt x="0" y="2914"/>
                </a:cubicBezTo>
                <a:lnTo>
                  <a:pt x="0" y="186320"/>
                </a:lnTo>
                <a:cubicBezTo>
                  <a:pt x="0" y="187909"/>
                  <a:pt x="1280" y="189190"/>
                  <a:pt x="2870" y="189190"/>
                </a:cubicBezTo>
                <a:lnTo>
                  <a:pt x="90334" y="189190"/>
                </a:lnTo>
                <a:cubicBezTo>
                  <a:pt x="91924" y="189190"/>
                  <a:pt x="93204" y="187909"/>
                  <a:pt x="93204" y="186320"/>
                </a:cubicBezTo>
                <a:lnTo>
                  <a:pt x="93204" y="2914"/>
                </a:lnTo>
                <a:cubicBezTo>
                  <a:pt x="93204" y="1280"/>
                  <a:pt x="91924" y="0"/>
                  <a:pt x="903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4" name="Google Shape;1444;p59"/>
          <p:cNvSpPr/>
          <p:nvPr/>
        </p:nvSpPr>
        <p:spPr>
          <a:xfrm>
            <a:off x="3201719" y="4356727"/>
            <a:ext cx="458108" cy="154724"/>
          </a:xfrm>
          <a:custGeom>
            <a:avLst/>
            <a:gdLst/>
            <a:ahLst/>
            <a:cxnLst/>
            <a:rect l="l" t="t" r="r" b="b"/>
            <a:pathLst>
              <a:path w="23269" h="7859" extrusionOk="0">
                <a:moveTo>
                  <a:pt x="796" y="0"/>
                </a:moveTo>
                <a:cubicBezTo>
                  <a:pt x="354" y="0"/>
                  <a:pt x="1" y="353"/>
                  <a:pt x="1" y="751"/>
                </a:cubicBezTo>
                <a:lnTo>
                  <a:pt x="1" y="7064"/>
                </a:lnTo>
                <a:cubicBezTo>
                  <a:pt x="1" y="7506"/>
                  <a:pt x="354" y="7859"/>
                  <a:pt x="796" y="7859"/>
                </a:cubicBezTo>
                <a:lnTo>
                  <a:pt x="22474" y="7859"/>
                </a:lnTo>
                <a:cubicBezTo>
                  <a:pt x="22916" y="7859"/>
                  <a:pt x="23269" y="7506"/>
                  <a:pt x="23269" y="7064"/>
                </a:cubicBezTo>
                <a:lnTo>
                  <a:pt x="23269" y="751"/>
                </a:lnTo>
                <a:cubicBezTo>
                  <a:pt x="23269" y="353"/>
                  <a:pt x="22916" y="0"/>
                  <a:pt x="2247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A5B090-B961-09DE-55FA-8C76312CABF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68405" y="827337"/>
            <a:ext cx="4917242" cy="3343826"/>
          </a:xfrm>
          <a:prstGeom prst="rect">
            <a:avLst/>
          </a:prstGeom>
        </p:spPr>
      </p:pic>
      <p:grpSp>
        <p:nvGrpSpPr>
          <p:cNvPr id="20" name="Google Shape;1446;p59">
            <a:extLst>
              <a:ext uri="{FF2B5EF4-FFF2-40B4-BE49-F238E27FC236}">
                <a16:creationId xmlns:a16="http://schemas.microsoft.com/office/drawing/2014/main" id="{220D80BD-442C-8E53-357A-33D0ABAB9379}"/>
              </a:ext>
            </a:extLst>
          </p:cNvPr>
          <p:cNvGrpSpPr/>
          <p:nvPr/>
        </p:nvGrpSpPr>
        <p:grpSpPr>
          <a:xfrm>
            <a:off x="5265538" y="465834"/>
            <a:ext cx="1963781" cy="1192745"/>
            <a:chOff x="7783947" y="1443858"/>
            <a:chExt cx="1114139" cy="676619"/>
          </a:xfrm>
        </p:grpSpPr>
        <p:sp>
          <p:nvSpPr>
            <p:cNvPr id="21" name="Google Shape;1447;p59">
              <a:extLst>
                <a:ext uri="{FF2B5EF4-FFF2-40B4-BE49-F238E27FC236}">
                  <a16:creationId xmlns:a16="http://schemas.microsoft.com/office/drawing/2014/main" id="{EE8C0C18-1A41-11F0-E878-A2F3A680F6D1}"/>
                </a:ext>
              </a:extLst>
            </p:cNvPr>
            <p:cNvSpPr/>
            <p:nvPr/>
          </p:nvSpPr>
          <p:spPr>
            <a:xfrm flipH="1">
              <a:off x="8124153" y="1443858"/>
              <a:ext cx="514278" cy="381164"/>
            </a:xfrm>
            <a:custGeom>
              <a:avLst/>
              <a:gdLst/>
              <a:ahLst/>
              <a:cxnLst/>
              <a:rect l="l" t="t" r="r" b="b"/>
              <a:pathLst>
                <a:path w="184329" h="136618" extrusionOk="0">
                  <a:moveTo>
                    <a:pt x="184330" y="68309"/>
                  </a:moveTo>
                  <a:cubicBezTo>
                    <a:pt x="184330" y="106036"/>
                    <a:pt x="143066" y="136619"/>
                    <a:pt x="92165" y="136619"/>
                  </a:cubicBezTo>
                  <a:cubicBezTo>
                    <a:pt x="41264" y="136619"/>
                    <a:pt x="0" y="106036"/>
                    <a:pt x="0" y="68309"/>
                  </a:cubicBezTo>
                  <a:cubicBezTo>
                    <a:pt x="0" y="30583"/>
                    <a:pt x="41264" y="0"/>
                    <a:pt x="92165" y="0"/>
                  </a:cubicBezTo>
                  <a:cubicBezTo>
                    <a:pt x="143066" y="0"/>
                    <a:pt x="184330" y="30583"/>
                    <a:pt x="184330" y="683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448;p59">
              <a:extLst>
                <a:ext uri="{FF2B5EF4-FFF2-40B4-BE49-F238E27FC236}">
                  <a16:creationId xmlns:a16="http://schemas.microsoft.com/office/drawing/2014/main" id="{0CBB35D7-EFDB-CA6C-D9B9-374D18D06BDA}"/>
                </a:ext>
              </a:extLst>
            </p:cNvPr>
            <p:cNvSpPr/>
            <p:nvPr/>
          </p:nvSpPr>
          <p:spPr>
            <a:xfrm flipH="1">
              <a:off x="7972123" y="1759205"/>
              <a:ext cx="487405" cy="361272"/>
            </a:xfrm>
            <a:custGeom>
              <a:avLst/>
              <a:gdLst/>
              <a:ahLst/>
              <a:cxnLst/>
              <a:rect l="l" t="t" r="r" b="b"/>
              <a:pathLst>
                <a:path w="174697" h="129488" extrusionOk="0">
                  <a:moveTo>
                    <a:pt x="174698" y="64744"/>
                  </a:moveTo>
                  <a:cubicBezTo>
                    <a:pt x="174698" y="100501"/>
                    <a:pt x="135591" y="129488"/>
                    <a:pt x="87349" y="129488"/>
                  </a:cubicBezTo>
                  <a:cubicBezTo>
                    <a:pt x="39107" y="129488"/>
                    <a:pt x="0" y="100501"/>
                    <a:pt x="0" y="64744"/>
                  </a:cubicBezTo>
                  <a:cubicBezTo>
                    <a:pt x="0" y="28987"/>
                    <a:pt x="39107" y="0"/>
                    <a:pt x="87349" y="0"/>
                  </a:cubicBezTo>
                  <a:cubicBezTo>
                    <a:pt x="135590" y="0"/>
                    <a:pt x="174698" y="28987"/>
                    <a:pt x="174698" y="647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449;p59">
              <a:extLst>
                <a:ext uri="{FF2B5EF4-FFF2-40B4-BE49-F238E27FC236}">
                  <a16:creationId xmlns:a16="http://schemas.microsoft.com/office/drawing/2014/main" id="{43783555-9B97-8945-971B-4BE40424A30E}"/>
                </a:ext>
              </a:extLst>
            </p:cNvPr>
            <p:cNvSpPr/>
            <p:nvPr/>
          </p:nvSpPr>
          <p:spPr>
            <a:xfrm flipH="1">
              <a:off x="8410681" y="1652664"/>
              <a:ext cx="487405" cy="361272"/>
            </a:xfrm>
            <a:custGeom>
              <a:avLst/>
              <a:gdLst/>
              <a:ahLst/>
              <a:cxnLst/>
              <a:rect l="l" t="t" r="r" b="b"/>
              <a:pathLst>
                <a:path w="174697" h="129488" extrusionOk="0">
                  <a:moveTo>
                    <a:pt x="174698" y="64744"/>
                  </a:moveTo>
                  <a:cubicBezTo>
                    <a:pt x="174698" y="100501"/>
                    <a:pt x="135590" y="129488"/>
                    <a:pt x="87349" y="129488"/>
                  </a:cubicBezTo>
                  <a:cubicBezTo>
                    <a:pt x="39107" y="129488"/>
                    <a:pt x="0" y="100501"/>
                    <a:pt x="0" y="64744"/>
                  </a:cubicBezTo>
                  <a:cubicBezTo>
                    <a:pt x="0" y="28987"/>
                    <a:pt x="39107" y="0"/>
                    <a:pt x="87349" y="0"/>
                  </a:cubicBezTo>
                  <a:cubicBezTo>
                    <a:pt x="135590" y="0"/>
                    <a:pt x="174698" y="28987"/>
                    <a:pt x="174698" y="647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450;p59">
              <a:extLst>
                <a:ext uri="{FF2B5EF4-FFF2-40B4-BE49-F238E27FC236}">
                  <a16:creationId xmlns:a16="http://schemas.microsoft.com/office/drawing/2014/main" id="{089E5B4F-B141-0479-DFC1-1C4567221931}"/>
                </a:ext>
              </a:extLst>
            </p:cNvPr>
            <p:cNvSpPr/>
            <p:nvPr/>
          </p:nvSpPr>
          <p:spPr>
            <a:xfrm flipH="1">
              <a:off x="7783947" y="1579492"/>
              <a:ext cx="491989" cy="364656"/>
            </a:xfrm>
            <a:custGeom>
              <a:avLst/>
              <a:gdLst/>
              <a:ahLst/>
              <a:cxnLst/>
              <a:rect l="l" t="t" r="r" b="b"/>
              <a:pathLst>
                <a:path w="176340" h="130701" extrusionOk="0">
                  <a:moveTo>
                    <a:pt x="176341" y="65351"/>
                  </a:moveTo>
                  <a:cubicBezTo>
                    <a:pt x="176341" y="101443"/>
                    <a:pt x="136865" y="130701"/>
                    <a:pt x="88170" y="130701"/>
                  </a:cubicBezTo>
                  <a:cubicBezTo>
                    <a:pt x="39475" y="130701"/>
                    <a:pt x="0" y="101443"/>
                    <a:pt x="0" y="65351"/>
                  </a:cubicBezTo>
                  <a:cubicBezTo>
                    <a:pt x="0" y="29258"/>
                    <a:pt x="39475" y="0"/>
                    <a:pt x="88170" y="0"/>
                  </a:cubicBezTo>
                  <a:cubicBezTo>
                    <a:pt x="136865" y="0"/>
                    <a:pt x="176341" y="29258"/>
                    <a:pt x="176341" y="653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451;p59">
              <a:extLst>
                <a:ext uri="{FF2B5EF4-FFF2-40B4-BE49-F238E27FC236}">
                  <a16:creationId xmlns:a16="http://schemas.microsoft.com/office/drawing/2014/main" id="{3DDE8403-3DF1-5E50-5F4A-F64C04725086}"/>
                </a:ext>
              </a:extLst>
            </p:cNvPr>
            <p:cNvSpPr/>
            <p:nvPr/>
          </p:nvSpPr>
          <p:spPr>
            <a:xfrm flipH="1">
              <a:off x="8113047" y="1647115"/>
              <a:ext cx="338407" cy="230136"/>
            </a:xfrm>
            <a:custGeom>
              <a:avLst/>
              <a:gdLst/>
              <a:ahLst/>
              <a:cxnLst/>
              <a:rect l="l" t="t" r="r" b="b"/>
              <a:pathLst>
                <a:path w="121293" h="82486" extrusionOk="0">
                  <a:moveTo>
                    <a:pt x="121294" y="41243"/>
                  </a:moveTo>
                  <a:cubicBezTo>
                    <a:pt x="121294" y="64021"/>
                    <a:pt x="94141" y="82486"/>
                    <a:pt x="60647" y="82486"/>
                  </a:cubicBezTo>
                  <a:cubicBezTo>
                    <a:pt x="27153" y="82486"/>
                    <a:pt x="0" y="64021"/>
                    <a:pt x="0" y="41243"/>
                  </a:cubicBezTo>
                  <a:cubicBezTo>
                    <a:pt x="0" y="18466"/>
                    <a:pt x="27153" y="0"/>
                    <a:pt x="60647" y="0"/>
                  </a:cubicBezTo>
                  <a:cubicBezTo>
                    <a:pt x="94141" y="0"/>
                    <a:pt x="121294" y="18466"/>
                    <a:pt x="121294" y="4124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452;p59">
              <a:extLst>
                <a:ext uri="{FF2B5EF4-FFF2-40B4-BE49-F238E27FC236}">
                  <a16:creationId xmlns:a16="http://schemas.microsoft.com/office/drawing/2014/main" id="{734BBB81-C687-E36E-5308-E2044470EB77}"/>
                </a:ext>
              </a:extLst>
            </p:cNvPr>
            <p:cNvSpPr/>
            <p:nvPr/>
          </p:nvSpPr>
          <p:spPr>
            <a:xfrm flipH="1">
              <a:off x="8291308" y="1731957"/>
              <a:ext cx="21982" cy="53378"/>
            </a:xfrm>
            <a:custGeom>
              <a:avLst/>
              <a:gdLst/>
              <a:ahLst/>
              <a:cxnLst/>
              <a:rect l="l" t="t" r="r" b="b"/>
              <a:pathLst>
                <a:path w="7879" h="19132" extrusionOk="0">
                  <a:moveTo>
                    <a:pt x="0" y="0"/>
                  </a:moveTo>
                  <a:cubicBezTo>
                    <a:pt x="6580" y="3472"/>
                    <a:pt x="9707" y="12301"/>
                    <a:pt x="6776" y="1913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453;p59">
              <a:extLst>
                <a:ext uri="{FF2B5EF4-FFF2-40B4-BE49-F238E27FC236}">
                  <a16:creationId xmlns:a16="http://schemas.microsoft.com/office/drawing/2014/main" id="{2DD43137-021E-CF74-5EAB-FC053F51AAF0}"/>
                </a:ext>
              </a:extLst>
            </p:cNvPr>
            <p:cNvSpPr/>
            <p:nvPr/>
          </p:nvSpPr>
          <p:spPr>
            <a:xfrm flipH="1">
              <a:off x="8217523" y="1706846"/>
              <a:ext cx="40145" cy="65096"/>
            </a:xfrm>
            <a:custGeom>
              <a:avLst/>
              <a:gdLst/>
              <a:ahLst/>
              <a:cxnLst/>
              <a:rect l="l" t="t" r="r" b="b"/>
              <a:pathLst>
                <a:path w="14389" h="23332" extrusionOk="0">
                  <a:moveTo>
                    <a:pt x="3731" y="0"/>
                  </a:moveTo>
                  <a:cubicBezTo>
                    <a:pt x="-5780" y="8596"/>
                    <a:pt x="4776" y="21485"/>
                    <a:pt x="14389" y="2333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454;p59">
              <a:extLst>
                <a:ext uri="{FF2B5EF4-FFF2-40B4-BE49-F238E27FC236}">
                  <a16:creationId xmlns:a16="http://schemas.microsoft.com/office/drawing/2014/main" id="{F16DE29A-9CD6-E1B8-75F2-411ECFEC2199}"/>
                </a:ext>
              </a:extLst>
            </p:cNvPr>
            <p:cNvSpPr/>
            <p:nvPr/>
          </p:nvSpPr>
          <p:spPr>
            <a:xfrm flipH="1">
              <a:off x="8255869" y="1735893"/>
              <a:ext cx="40620" cy="17867"/>
            </a:xfrm>
            <a:custGeom>
              <a:avLst/>
              <a:gdLst/>
              <a:ahLst/>
              <a:cxnLst/>
              <a:rect l="l" t="t" r="r" b="b"/>
              <a:pathLst>
                <a:path w="14559" h="6404" extrusionOk="0">
                  <a:moveTo>
                    <a:pt x="0" y="5124"/>
                  </a:moveTo>
                  <a:cubicBezTo>
                    <a:pt x="0" y="5124"/>
                    <a:pt x="8894" y="10248"/>
                    <a:pt x="14560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455;p59">
              <a:extLst>
                <a:ext uri="{FF2B5EF4-FFF2-40B4-BE49-F238E27FC236}">
                  <a16:creationId xmlns:a16="http://schemas.microsoft.com/office/drawing/2014/main" id="{D032185D-9821-5326-CF72-FB8DEA4C0275}"/>
                </a:ext>
              </a:extLst>
            </p:cNvPr>
            <p:cNvSpPr/>
            <p:nvPr/>
          </p:nvSpPr>
          <p:spPr>
            <a:xfrm flipH="1">
              <a:off x="8339378" y="1739669"/>
              <a:ext cx="28589" cy="28589"/>
            </a:xfrm>
            <a:custGeom>
              <a:avLst/>
              <a:gdLst/>
              <a:ahLst/>
              <a:cxnLst/>
              <a:rect l="l" t="t" r="r" b="b"/>
              <a:pathLst>
                <a:path w="10247" h="10247" extrusionOk="0">
                  <a:moveTo>
                    <a:pt x="10248" y="5124"/>
                  </a:moveTo>
                  <a:cubicBezTo>
                    <a:pt x="10248" y="7954"/>
                    <a:pt x="7954" y="10248"/>
                    <a:pt x="5124" y="10248"/>
                  </a:cubicBezTo>
                  <a:cubicBezTo>
                    <a:pt x="2294" y="10248"/>
                    <a:pt x="0" y="7954"/>
                    <a:pt x="0" y="5124"/>
                  </a:cubicBezTo>
                  <a:cubicBezTo>
                    <a:pt x="0" y="2294"/>
                    <a:pt x="2294" y="0"/>
                    <a:pt x="5124" y="0"/>
                  </a:cubicBezTo>
                  <a:cubicBezTo>
                    <a:pt x="7954" y="0"/>
                    <a:pt x="10248" y="2294"/>
                    <a:pt x="10248" y="51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456;p59">
              <a:extLst>
                <a:ext uri="{FF2B5EF4-FFF2-40B4-BE49-F238E27FC236}">
                  <a16:creationId xmlns:a16="http://schemas.microsoft.com/office/drawing/2014/main" id="{93CC3BC7-48F8-6B63-AD92-531CE5907F4B}"/>
                </a:ext>
              </a:extLst>
            </p:cNvPr>
            <p:cNvSpPr/>
            <p:nvPr/>
          </p:nvSpPr>
          <p:spPr>
            <a:xfrm flipH="1">
              <a:off x="8195690" y="1708072"/>
              <a:ext cx="28589" cy="28589"/>
            </a:xfrm>
            <a:custGeom>
              <a:avLst/>
              <a:gdLst/>
              <a:ahLst/>
              <a:cxnLst/>
              <a:rect l="l" t="t" r="r" b="b"/>
              <a:pathLst>
                <a:path w="10247" h="10247" extrusionOk="0">
                  <a:moveTo>
                    <a:pt x="10248" y="5124"/>
                  </a:moveTo>
                  <a:cubicBezTo>
                    <a:pt x="10248" y="7954"/>
                    <a:pt x="7954" y="10248"/>
                    <a:pt x="5124" y="10248"/>
                  </a:cubicBezTo>
                  <a:cubicBezTo>
                    <a:pt x="2294" y="10248"/>
                    <a:pt x="0" y="7954"/>
                    <a:pt x="0" y="5124"/>
                  </a:cubicBezTo>
                  <a:cubicBezTo>
                    <a:pt x="0" y="2294"/>
                    <a:pt x="2294" y="0"/>
                    <a:pt x="5124" y="0"/>
                  </a:cubicBezTo>
                  <a:cubicBezTo>
                    <a:pt x="7954" y="0"/>
                    <a:pt x="10248" y="2294"/>
                    <a:pt x="10248" y="51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457;p59">
              <a:extLst>
                <a:ext uri="{FF2B5EF4-FFF2-40B4-BE49-F238E27FC236}">
                  <a16:creationId xmlns:a16="http://schemas.microsoft.com/office/drawing/2014/main" id="{7B9F836A-153D-44E9-23EA-64FBF3CE3B94}"/>
                </a:ext>
              </a:extLst>
            </p:cNvPr>
            <p:cNvSpPr/>
            <p:nvPr/>
          </p:nvSpPr>
          <p:spPr>
            <a:xfrm flipH="1">
              <a:off x="8313817" y="1778794"/>
              <a:ext cx="87232" cy="49631"/>
            </a:xfrm>
            <a:custGeom>
              <a:avLst/>
              <a:gdLst/>
              <a:ahLst/>
              <a:cxnLst/>
              <a:rect l="l" t="t" r="r" b="b"/>
              <a:pathLst>
                <a:path w="31266" h="17789" extrusionOk="0">
                  <a:moveTo>
                    <a:pt x="31266" y="8894"/>
                  </a:moveTo>
                  <a:cubicBezTo>
                    <a:pt x="31266" y="13804"/>
                    <a:pt x="24266" y="17789"/>
                    <a:pt x="15633" y="17789"/>
                  </a:cubicBezTo>
                  <a:cubicBezTo>
                    <a:pt x="7000" y="17789"/>
                    <a:pt x="0" y="13804"/>
                    <a:pt x="0" y="8894"/>
                  </a:cubicBezTo>
                  <a:cubicBezTo>
                    <a:pt x="0" y="3985"/>
                    <a:pt x="7000" y="0"/>
                    <a:pt x="15633" y="0"/>
                  </a:cubicBezTo>
                  <a:cubicBezTo>
                    <a:pt x="24266" y="0"/>
                    <a:pt x="31266" y="3985"/>
                    <a:pt x="31266" y="88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458;p59">
              <a:extLst>
                <a:ext uri="{FF2B5EF4-FFF2-40B4-BE49-F238E27FC236}">
                  <a16:creationId xmlns:a16="http://schemas.microsoft.com/office/drawing/2014/main" id="{E7DEF42C-45E9-FEFC-8ED8-637716BDB3A3}"/>
                </a:ext>
              </a:extLst>
            </p:cNvPr>
            <p:cNvSpPr/>
            <p:nvPr/>
          </p:nvSpPr>
          <p:spPr>
            <a:xfrm flipH="1">
              <a:off x="8140801" y="1703983"/>
              <a:ext cx="51107" cy="86370"/>
            </a:xfrm>
            <a:custGeom>
              <a:avLst/>
              <a:gdLst/>
              <a:ahLst/>
              <a:cxnLst/>
              <a:rect l="l" t="t" r="r" b="b"/>
              <a:pathLst>
                <a:path w="18318" h="30957" extrusionOk="0">
                  <a:moveTo>
                    <a:pt x="11810" y="74"/>
                  </a:moveTo>
                  <a:cubicBezTo>
                    <a:pt x="16654" y="905"/>
                    <a:pt x="19388" y="8484"/>
                    <a:pt x="17923" y="16986"/>
                  </a:cubicBezTo>
                  <a:cubicBezTo>
                    <a:pt x="16458" y="25498"/>
                    <a:pt x="11343" y="31714"/>
                    <a:pt x="6509" y="30883"/>
                  </a:cubicBezTo>
                  <a:cubicBezTo>
                    <a:pt x="1665" y="30053"/>
                    <a:pt x="-1070" y="22474"/>
                    <a:pt x="395" y="13972"/>
                  </a:cubicBezTo>
                  <a:cubicBezTo>
                    <a:pt x="1861" y="5460"/>
                    <a:pt x="6975" y="-756"/>
                    <a:pt x="11810" y="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459;p59">
              <a:extLst>
                <a:ext uri="{FF2B5EF4-FFF2-40B4-BE49-F238E27FC236}">
                  <a16:creationId xmlns:a16="http://schemas.microsoft.com/office/drawing/2014/main" id="{01F6191A-6FDF-2213-F558-F1D82113D884}"/>
                </a:ext>
              </a:extLst>
            </p:cNvPr>
            <p:cNvSpPr/>
            <p:nvPr/>
          </p:nvSpPr>
          <p:spPr>
            <a:xfrm flipH="1">
              <a:off x="8004652" y="1643211"/>
              <a:ext cx="118932" cy="112331"/>
            </a:xfrm>
            <a:custGeom>
              <a:avLst/>
              <a:gdLst/>
              <a:ahLst/>
              <a:cxnLst/>
              <a:rect l="l" t="t" r="r" b="b"/>
              <a:pathLst>
                <a:path w="42628" h="40262" extrusionOk="0">
                  <a:moveTo>
                    <a:pt x="42628" y="9921"/>
                  </a:moveTo>
                  <a:cubicBezTo>
                    <a:pt x="33137" y="10042"/>
                    <a:pt x="23328" y="11657"/>
                    <a:pt x="15450" y="16958"/>
                  </a:cubicBezTo>
                  <a:cubicBezTo>
                    <a:pt x="7676" y="22204"/>
                    <a:pt x="2375" y="30948"/>
                    <a:pt x="1320" y="40263"/>
                  </a:cubicBezTo>
                  <a:cubicBezTo>
                    <a:pt x="-855" y="32852"/>
                    <a:pt x="-220" y="25479"/>
                    <a:pt x="2328" y="18190"/>
                  </a:cubicBezTo>
                  <a:cubicBezTo>
                    <a:pt x="4876" y="10901"/>
                    <a:pt x="9766" y="4442"/>
                    <a:pt x="16094" y="0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460;p59">
              <a:extLst>
                <a:ext uri="{FF2B5EF4-FFF2-40B4-BE49-F238E27FC236}">
                  <a16:creationId xmlns:a16="http://schemas.microsoft.com/office/drawing/2014/main" id="{F96BC614-949E-D57F-0FE0-54E34086D6A2}"/>
                </a:ext>
              </a:extLst>
            </p:cNvPr>
            <p:cNvSpPr/>
            <p:nvPr/>
          </p:nvSpPr>
          <p:spPr>
            <a:xfrm flipH="1">
              <a:off x="8434973" y="1740487"/>
              <a:ext cx="158656" cy="64279"/>
            </a:xfrm>
            <a:custGeom>
              <a:avLst/>
              <a:gdLst/>
              <a:ahLst/>
              <a:cxnLst/>
              <a:rect l="l" t="t" r="r" b="b"/>
              <a:pathLst>
                <a:path w="56866" h="23039" extrusionOk="0">
                  <a:moveTo>
                    <a:pt x="0" y="17496"/>
                  </a:moveTo>
                  <a:cubicBezTo>
                    <a:pt x="18265" y="9665"/>
                    <a:pt x="40459" y="11831"/>
                    <a:pt x="56867" y="23040"/>
                  </a:cubicBezTo>
                  <a:cubicBezTo>
                    <a:pt x="47170" y="7341"/>
                    <a:pt x="27075" y="-2412"/>
                    <a:pt x="8857" y="519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2" name="Google Shape;1232;p5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7507" b="27507"/>
          <a:stretch/>
        </p:blipFill>
        <p:spPr>
          <a:xfrm>
            <a:off x="-9638" y="-38479"/>
            <a:ext cx="9150598" cy="5181979"/>
          </a:xfrm>
          <a:prstGeom prst="rect">
            <a:avLst/>
          </a:prstGeom>
        </p:spPr>
      </p:pic>
      <p:sp>
        <p:nvSpPr>
          <p:cNvPr id="1233" name="Google Shape;1233;p51"/>
          <p:cNvSpPr txBox="1">
            <a:spLocks noGrp="1"/>
          </p:cNvSpPr>
          <p:nvPr>
            <p:ph type="title"/>
          </p:nvPr>
        </p:nvSpPr>
        <p:spPr>
          <a:xfrm>
            <a:off x="2699750" y="125613"/>
            <a:ext cx="3734497" cy="613417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MCQ MODULE</a:t>
            </a:r>
          </a:p>
        </p:txBody>
      </p:sp>
      <p:grpSp>
        <p:nvGrpSpPr>
          <p:cNvPr id="1234" name="Google Shape;1234;p51"/>
          <p:cNvGrpSpPr/>
          <p:nvPr/>
        </p:nvGrpSpPr>
        <p:grpSpPr>
          <a:xfrm>
            <a:off x="8214437" y="3619558"/>
            <a:ext cx="753409" cy="837297"/>
            <a:chOff x="5587025" y="867005"/>
            <a:chExt cx="1175364" cy="1306439"/>
          </a:xfrm>
        </p:grpSpPr>
        <p:sp>
          <p:nvSpPr>
            <p:cNvPr id="1235" name="Google Shape;1235;p51"/>
            <p:cNvSpPr/>
            <p:nvPr/>
          </p:nvSpPr>
          <p:spPr>
            <a:xfrm>
              <a:off x="6543645" y="1089090"/>
              <a:ext cx="218745" cy="218923"/>
            </a:xfrm>
            <a:custGeom>
              <a:avLst/>
              <a:gdLst/>
              <a:ahLst/>
              <a:cxnLst/>
              <a:rect l="l" t="t" r="r" b="b"/>
              <a:pathLst>
                <a:path w="11031" h="11040" extrusionOk="0">
                  <a:moveTo>
                    <a:pt x="5516" y="0"/>
                  </a:moveTo>
                  <a:lnTo>
                    <a:pt x="7467" y="3574"/>
                  </a:lnTo>
                  <a:lnTo>
                    <a:pt x="11032" y="5525"/>
                  </a:lnTo>
                  <a:lnTo>
                    <a:pt x="7467" y="7476"/>
                  </a:lnTo>
                  <a:lnTo>
                    <a:pt x="5516" y="11041"/>
                  </a:lnTo>
                  <a:lnTo>
                    <a:pt x="3565" y="7476"/>
                  </a:lnTo>
                  <a:lnTo>
                    <a:pt x="0" y="5525"/>
                  </a:lnTo>
                  <a:lnTo>
                    <a:pt x="3565" y="3574"/>
                  </a:lnTo>
                  <a:lnTo>
                    <a:pt x="55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51"/>
            <p:cNvSpPr/>
            <p:nvPr/>
          </p:nvSpPr>
          <p:spPr>
            <a:xfrm>
              <a:off x="5587025" y="896431"/>
              <a:ext cx="837461" cy="1277012"/>
            </a:xfrm>
            <a:custGeom>
              <a:avLst/>
              <a:gdLst/>
              <a:ahLst/>
              <a:cxnLst/>
              <a:rect l="l" t="t" r="r" b="b"/>
              <a:pathLst>
                <a:path w="42232" h="64398" extrusionOk="0">
                  <a:moveTo>
                    <a:pt x="1969" y="64399"/>
                  </a:moveTo>
                  <a:lnTo>
                    <a:pt x="16744" y="24966"/>
                  </a:lnTo>
                  <a:lnTo>
                    <a:pt x="0" y="21364"/>
                  </a:lnTo>
                  <a:lnTo>
                    <a:pt x="19011" y="20654"/>
                  </a:lnTo>
                  <a:lnTo>
                    <a:pt x="33291" y="0"/>
                  </a:lnTo>
                  <a:lnTo>
                    <a:pt x="27290" y="21028"/>
                  </a:lnTo>
                  <a:lnTo>
                    <a:pt x="42233" y="23706"/>
                  </a:lnTo>
                  <a:lnTo>
                    <a:pt x="25750" y="25461"/>
                  </a:lnTo>
                  <a:lnTo>
                    <a:pt x="1969" y="6439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51"/>
            <p:cNvSpPr/>
            <p:nvPr/>
          </p:nvSpPr>
          <p:spPr>
            <a:xfrm>
              <a:off x="5805781" y="867005"/>
              <a:ext cx="55504" cy="55504"/>
            </a:xfrm>
            <a:custGeom>
              <a:avLst/>
              <a:gdLst/>
              <a:ahLst/>
              <a:cxnLst/>
              <a:rect l="l" t="t" r="r" b="b"/>
              <a:pathLst>
                <a:path w="2799" h="2799" extrusionOk="0">
                  <a:moveTo>
                    <a:pt x="2800" y="1400"/>
                  </a:moveTo>
                  <a:cubicBezTo>
                    <a:pt x="2800" y="2173"/>
                    <a:pt x="2173" y="2800"/>
                    <a:pt x="1400" y="2800"/>
                  </a:cubicBezTo>
                  <a:cubicBezTo>
                    <a:pt x="627" y="2800"/>
                    <a:pt x="0" y="2173"/>
                    <a:pt x="0" y="1400"/>
                  </a:cubicBezTo>
                  <a:cubicBezTo>
                    <a:pt x="0" y="627"/>
                    <a:pt x="627" y="0"/>
                    <a:pt x="1400" y="0"/>
                  </a:cubicBezTo>
                  <a:cubicBezTo>
                    <a:pt x="2173" y="0"/>
                    <a:pt x="2800" y="627"/>
                    <a:pt x="2800" y="140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E6885FA-643B-A4D8-BF7B-FA51AE124AF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425686" y="989966"/>
            <a:ext cx="6137087" cy="3925458"/>
          </a:xfrm>
          <a:prstGeom prst="rect">
            <a:avLst/>
          </a:prstGeom>
        </p:spPr>
      </p:pic>
      <p:grpSp>
        <p:nvGrpSpPr>
          <p:cNvPr id="5" name="Google Shape;1238;p51">
            <a:extLst>
              <a:ext uri="{FF2B5EF4-FFF2-40B4-BE49-F238E27FC236}">
                <a16:creationId xmlns:a16="http://schemas.microsoft.com/office/drawing/2014/main" id="{0906D0A2-3B5B-2413-2AA9-956C40D5C95F}"/>
              </a:ext>
            </a:extLst>
          </p:cNvPr>
          <p:cNvGrpSpPr/>
          <p:nvPr/>
        </p:nvGrpSpPr>
        <p:grpSpPr>
          <a:xfrm flipH="1">
            <a:off x="6669343" y="4074800"/>
            <a:ext cx="1716217" cy="1718966"/>
            <a:chOff x="6737252" y="5625030"/>
            <a:chExt cx="364385" cy="364961"/>
          </a:xfrm>
        </p:grpSpPr>
        <p:sp>
          <p:nvSpPr>
            <p:cNvPr id="6" name="Google Shape;1239;p51">
              <a:extLst>
                <a:ext uri="{FF2B5EF4-FFF2-40B4-BE49-F238E27FC236}">
                  <a16:creationId xmlns:a16="http://schemas.microsoft.com/office/drawing/2014/main" id="{6D930E05-4134-A7D6-A880-1D1E540C25D8}"/>
                </a:ext>
              </a:extLst>
            </p:cNvPr>
            <p:cNvSpPr/>
            <p:nvPr/>
          </p:nvSpPr>
          <p:spPr>
            <a:xfrm>
              <a:off x="6737252" y="5625030"/>
              <a:ext cx="364385" cy="364961"/>
            </a:xfrm>
            <a:custGeom>
              <a:avLst/>
              <a:gdLst/>
              <a:ahLst/>
              <a:cxnLst/>
              <a:rect l="l" t="t" r="r" b="b"/>
              <a:pathLst>
                <a:path w="364385" h="364961" extrusionOk="0">
                  <a:moveTo>
                    <a:pt x="364367" y="116109"/>
                  </a:moveTo>
                  <a:cubicBezTo>
                    <a:pt x="365300" y="75874"/>
                    <a:pt x="330814" y="44953"/>
                    <a:pt x="292044" y="42461"/>
                  </a:cubicBezTo>
                  <a:cubicBezTo>
                    <a:pt x="283000" y="41883"/>
                    <a:pt x="274012" y="42937"/>
                    <a:pt x="265043" y="43787"/>
                  </a:cubicBezTo>
                  <a:cubicBezTo>
                    <a:pt x="256774" y="44570"/>
                    <a:pt x="248542" y="45728"/>
                    <a:pt x="240357" y="47137"/>
                  </a:cubicBezTo>
                  <a:cubicBezTo>
                    <a:pt x="238761" y="47408"/>
                    <a:pt x="237165" y="47772"/>
                    <a:pt x="235532" y="47660"/>
                  </a:cubicBezTo>
                  <a:cubicBezTo>
                    <a:pt x="225022" y="46951"/>
                    <a:pt x="214831" y="44813"/>
                    <a:pt x="205246" y="40399"/>
                  </a:cubicBezTo>
                  <a:cubicBezTo>
                    <a:pt x="173336" y="25727"/>
                    <a:pt x="145495" y="-4456"/>
                    <a:pt x="107443" y="555"/>
                  </a:cubicBezTo>
                  <a:cubicBezTo>
                    <a:pt x="83765" y="3673"/>
                    <a:pt x="62654" y="17523"/>
                    <a:pt x="49765" y="37533"/>
                  </a:cubicBezTo>
                  <a:cubicBezTo>
                    <a:pt x="34720" y="60885"/>
                    <a:pt x="34645" y="85095"/>
                    <a:pt x="40506" y="111368"/>
                  </a:cubicBezTo>
                  <a:cubicBezTo>
                    <a:pt x="45565" y="134019"/>
                    <a:pt x="41953" y="148980"/>
                    <a:pt x="26805" y="166032"/>
                  </a:cubicBezTo>
                  <a:cubicBezTo>
                    <a:pt x="13029" y="181553"/>
                    <a:pt x="28" y="198689"/>
                    <a:pt x="0" y="220360"/>
                  </a:cubicBezTo>
                  <a:cubicBezTo>
                    <a:pt x="-19" y="238607"/>
                    <a:pt x="8727" y="256293"/>
                    <a:pt x="23772" y="266765"/>
                  </a:cubicBezTo>
                  <a:cubicBezTo>
                    <a:pt x="42867" y="280055"/>
                    <a:pt x="65286" y="277423"/>
                    <a:pt x="85454" y="287092"/>
                  </a:cubicBezTo>
                  <a:cubicBezTo>
                    <a:pt x="105026" y="296472"/>
                    <a:pt x="115134" y="317948"/>
                    <a:pt x="131150" y="331798"/>
                  </a:cubicBezTo>
                  <a:cubicBezTo>
                    <a:pt x="170526" y="365836"/>
                    <a:pt x="245443" y="382384"/>
                    <a:pt x="283999" y="338275"/>
                  </a:cubicBezTo>
                  <a:cubicBezTo>
                    <a:pt x="300546" y="319348"/>
                    <a:pt x="307537" y="292216"/>
                    <a:pt x="300546" y="268090"/>
                  </a:cubicBezTo>
                  <a:cubicBezTo>
                    <a:pt x="298428" y="260782"/>
                    <a:pt x="296654" y="253409"/>
                    <a:pt x="295301" y="245914"/>
                  </a:cubicBezTo>
                  <a:cubicBezTo>
                    <a:pt x="292137" y="228424"/>
                    <a:pt x="309226" y="207770"/>
                    <a:pt x="321350" y="196859"/>
                  </a:cubicBezTo>
                  <a:cubicBezTo>
                    <a:pt x="326474" y="192240"/>
                    <a:pt x="331383" y="187386"/>
                    <a:pt x="336022" y="182290"/>
                  </a:cubicBezTo>
                  <a:cubicBezTo>
                    <a:pt x="350778" y="166079"/>
                    <a:pt x="360605" y="148141"/>
                    <a:pt x="363508" y="127029"/>
                  </a:cubicBezTo>
                  <a:cubicBezTo>
                    <a:pt x="363993" y="123482"/>
                    <a:pt x="364282" y="119852"/>
                    <a:pt x="364376" y="116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240;p51">
              <a:extLst>
                <a:ext uri="{FF2B5EF4-FFF2-40B4-BE49-F238E27FC236}">
                  <a16:creationId xmlns:a16="http://schemas.microsoft.com/office/drawing/2014/main" id="{A3C14235-C856-3D29-5DF0-779E65464D56}"/>
                </a:ext>
              </a:extLst>
            </p:cNvPr>
            <p:cNvSpPr/>
            <p:nvPr/>
          </p:nvSpPr>
          <p:spPr>
            <a:xfrm>
              <a:off x="6821013" y="5704425"/>
              <a:ext cx="179460" cy="192857"/>
            </a:xfrm>
            <a:custGeom>
              <a:avLst/>
              <a:gdLst/>
              <a:ahLst/>
              <a:cxnLst/>
              <a:rect l="l" t="t" r="r" b="b"/>
              <a:pathLst>
                <a:path w="179460" h="192857" extrusionOk="0">
                  <a:moveTo>
                    <a:pt x="3551" y="73766"/>
                  </a:moveTo>
                  <a:cubicBezTo>
                    <a:pt x="5865" y="64946"/>
                    <a:pt x="9281" y="56369"/>
                    <a:pt x="13742" y="48315"/>
                  </a:cubicBezTo>
                  <a:cubicBezTo>
                    <a:pt x="25399" y="27278"/>
                    <a:pt x="45475" y="10338"/>
                    <a:pt x="68621" y="3516"/>
                  </a:cubicBezTo>
                  <a:cubicBezTo>
                    <a:pt x="114914" y="-10120"/>
                    <a:pt x="161449" y="17245"/>
                    <a:pt x="175215" y="62464"/>
                  </a:cubicBezTo>
                  <a:cubicBezTo>
                    <a:pt x="187974" y="104360"/>
                    <a:pt x="171211" y="152128"/>
                    <a:pt x="135204" y="176898"/>
                  </a:cubicBezTo>
                  <a:cubicBezTo>
                    <a:pt x="116127" y="190020"/>
                    <a:pt x="94987" y="195462"/>
                    <a:pt x="72000" y="191681"/>
                  </a:cubicBezTo>
                  <a:cubicBezTo>
                    <a:pt x="49096" y="187911"/>
                    <a:pt x="30888" y="176133"/>
                    <a:pt x="17485" y="157270"/>
                  </a:cubicBezTo>
                  <a:cubicBezTo>
                    <a:pt x="97" y="132808"/>
                    <a:pt x="-3851" y="102018"/>
                    <a:pt x="3551" y="737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" name="Google Shape;1241;p51">
              <a:extLst>
                <a:ext uri="{FF2B5EF4-FFF2-40B4-BE49-F238E27FC236}">
                  <a16:creationId xmlns:a16="http://schemas.microsoft.com/office/drawing/2014/main" id="{B7D7ECC5-B0E4-0376-0D8F-411EF6474306}"/>
                </a:ext>
              </a:extLst>
            </p:cNvPr>
            <p:cNvGrpSpPr/>
            <p:nvPr/>
          </p:nvGrpSpPr>
          <p:grpSpPr>
            <a:xfrm>
              <a:off x="6840846" y="5754994"/>
              <a:ext cx="131130" cy="79859"/>
              <a:chOff x="6840846" y="5754994"/>
              <a:chExt cx="131130" cy="79859"/>
            </a:xfrm>
          </p:grpSpPr>
          <p:grpSp>
            <p:nvGrpSpPr>
              <p:cNvPr id="9" name="Google Shape;1242;p51">
                <a:extLst>
                  <a:ext uri="{FF2B5EF4-FFF2-40B4-BE49-F238E27FC236}">
                    <a16:creationId xmlns:a16="http://schemas.microsoft.com/office/drawing/2014/main" id="{03B229AD-23E0-B483-8759-B485A82564EB}"/>
                  </a:ext>
                </a:extLst>
              </p:cNvPr>
              <p:cNvGrpSpPr/>
              <p:nvPr/>
            </p:nvGrpSpPr>
            <p:grpSpPr>
              <a:xfrm>
                <a:off x="6868048" y="5778546"/>
                <a:ext cx="67016" cy="56307"/>
                <a:chOff x="6868048" y="5778546"/>
                <a:chExt cx="67016" cy="56307"/>
              </a:xfrm>
            </p:grpSpPr>
            <p:sp>
              <p:nvSpPr>
                <p:cNvPr id="16" name="Google Shape;1243;p51">
                  <a:extLst>
                    <a:ext uri="{FF2B5EF4-FFF2-40B4-BE49-F238E27FC236}">
                      <a16:creationId xmlns:a16="http://schemas.microsoft.com/office/drawing/2014/main" id="{E0C5FD1A-B7D4-02F3-EEC4-3BB662563B35}"/>
                    </a:ext>
                  </a:extLst>
                </p:cNvPr>
                <p:cNvSpPr/>
                <p:nvPr/>
              </p:nvSpPr>
              <p:spPr>
                <a:xfrm>
                  <a:off x="6872763" y="5805061"/>
                  <a:ext cx="36097" cy="29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97" h="29792" extrusionOk="0">
                      <a:moveTo>
                        <a:pt x="36098" y="12357"/>
                      </a:moveTo>
                      <a:cubicBezTo>
                        <a:pt x="32187" y="18116"/>
                        <a:pt x="28053" y="24079"/>
                        <a:pt x="21977" y="27477"/>
                      </a:cubicBezTo>
                      <a:cubicBezTo>
                        <a:pt x="15901" y="30874"/>
                        <a:pt x="7277" y="30809"/>
                        <a:pt x="2853" y="25433"/>
                      </a:cubicBezTo>
                      <a:cubicBezTo>
                        <a:pt x="-49" y="21905"/>
                        <a:pt x="-535" y="16865"/>
                        <a:pt x="492" y="12413"/>
                      </a:cubicBezTo>
                      <a:cubicBezTo>
                        <a:pt x="1519" y="7961"/>
                        <a:pt x="3861" y="3938"/>
                        <a:pt x="6176" y="0"/>
                      </a:cubicBezTo>
                      <a:cubicBezTo>
                        <a:pt x="15369" y="3705"/>
                        <a:pt x="26895" y="8661"/>
                        <a:pt x="36089" y="12357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" name="Google Shape;1244;p51">
                  <a:extLst>
                    <a:ext uri="{FF2B5EF4-FFF2-40B4-BE49-F238E27FC236}">
                      <a16:creationId xmlns:a16="http://schemas.microsoft.com/office/drawing/2014/main" id="{26394C12-A479-D520-B9DC-4DD12D5E2894}"/>
                    </a:ext>
                  </a:extLst>
                </p:cNvPr>
                <p:cNvSpPr/>
                <p:nvPr/>
              </p:nvSpPr>
              <p:spPr>
                <a:xfrm>
                  <a:off x="6868048" y="5778546"/>
                  <a:ext cx="67016" cy="470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16" h="47015" extrusionOk="0">
                      <a:moveTo>
                        <a:pt x="24882" y="45676"/>
                      </a:moveTo>
                      <a:cubicBezTo>
                        <a:pt x="39534" y="49998"/>
                        <a:pt x="59927" y="43744"/>
                        <a:pt x="65742" y="28578"/>
                      </a:cubicBezTo>
                      <a:cubicBezTo>
                        <a:pt x="68085" y="22465"/>
                        <a:pt x="67721" y="13813"/>
                        <a:pt x="60161" y="11787"/>
                      </a:cubicBezTo>
                      <a:cubicBezTo>
                        <a:pt x="51070" y="9361"/>
                        <a:pt x="40571" y="18573"/>
                        <a:pt x="32423" y="12917"/>
                      </a:cubicBezTo>
                      <a:cubicBezTo>
                        <a:pt x="28055" y="9883"/>
                        <a:pt x="25638" y="4750"/>
                        <a:pt x="21297" y="1670"/>
                      </a:cubicBezTo>
                      <a:cubicBezTo>
                        <a:pt x="15035" y="-2791"/>
                        <a:pt x="7064" y="2510"/>
                        <a:pt x="3415" y="7877"/>
                      </a:cubicBezTo>
                      <a:cubicBezTo>
                        <a:pt x="-365" y="13449"/>
                        <a:pt x="-1195" y="20832"/>
                        <a:pt x="1875" y="26907"/>
                      </a:cubicBezTo>
                      <a:cubicBezTo>
                        <a:pt x="5720" y="34514"/>
                        <a:pt x="13299" y="40665"/>
                        <a:pt x="20943" y="44183"/>
                      </a:cubicBezTo>
                      <a:cubicBezTo>
                        <a:pt x="22296" y="44809"/>
                        <a:pt x="23612" y="45303"/>
                        <a:pt x="24863" y="4567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8" name="Google Shape;1245;p51">
                  <a:extLst>
                    <a:ext uri="{FF2B5EF4-FFF2-40B4-BE49-F238E27FC236}">
                      <a16:creationId xmlns:a16="http://schemas.microsoft.com/office/drawing/2014/main" id="{817A6D86-34B5-3780-E82E-9E91B878C956}"/>
                    </a:ext>
                  </a:extLst>
                </p:cNvPr>
                <p:cNvGrpSpPr/>
                <p:nvPr/>
              </p:nvGrpSpPr>
              <p:grpSpPr>
                <a:xfrm>
                  <a:off x="6876517" y="5786049"/>
                  <a:ext cx="46006" cy="27216"/>
                  <a:chOff x="6876517" y="5786049"/>
                  <a:chExt cx="46006" cy="27216"/>
                </a:xfrm>
              </p:grpSpPr>
              <p:sp>
                <p:nvSpPr>
                  <p:cNvPr id="19" name="Google Shape;1246;p51">
                    <a:extLst>
                      <a:ext uri="{FF2B5EF4-FFF2-40B4-BE49-F238E27FC236}">
                        <a16:creationId xmlns:a16="http://schemas.microsoft.com/office/drawing/2014/main" id="{BC08EE1F-62EC-E457-7AD0-1A8B95E4F778}"/>
                      </a:ext>
                    </a:extLst>
                  </p:cNvPr>
                  <p:cNvSpPr/>
                  <p:nvPr/>
                </p:nvSpPr>
                <p:spPr>
                  <a:xfrm>
                    <a:off x="6876517" y="5786049"/>
                    <a:ext cx="12296" cy="137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96" h="13751" extrusionOk="0">
                        <a:moveTo>
                          <a:pt x="714" y="13617"/>
                        </a:moveTo>
                        <a:cubicBezTo>
                          <a:pt x="938" y="13729"/>
                          <a:pt x="1199" y="13776"/>
                          <a:pt x="1461" y="13739"/>
                        </a:cubicBezTo>
                        <a:cubicBezTo>
                          <a:pt x="7163" y="12908"/>
                          <a:pt x="12128" y="7215"/>
                          <a:pt x="12296" y="1317"/>
                        </a:cubicBezTo>
                        <a:cubicBezTo>
                          <a:pt x="12315" y="607"/>
                          <a:pt x="11764" y="19"/>
                          <a:pt x="11046" y="0"/>
                        </a:cubicBezTo>
                        <a:cubicBezTo>
                          <a:pt x="10336" y="-18"/>
                          <a:pt x="9748" y="542"/>
                          <a:pt x="9730" y="1251"/>
                        </a:cubicBezTo>
                        <a:cubicBezTo>
                          <a:pt x="9599" y="5908"/>
                          <a:pt x="5567" y="10556"/>
                          <a:pt x="1096" y="11210"/>
                        </a:cubicBezTo>
                        <a:cubicBezTo>
                          <a:pt x="396" y="11312"/>
                          <a:pt x="-89" y="11965"/>
                          <a:pt x="14" y="12665"/>
                        </a:cubicBezTo>
                        <a:cubicBezTo>
                          <a:pt x="79" y="13104"/>
                          <a:pt x="350" y="13450"/>
                          <a:pt x="714" y="1363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" name="Google Shape;1247;p51">
                    <a:extLst>
                      <a:ext uri="{FF2B5EF4-FFF2-40B4-BE49-F238E27FC236}">
                        <a16:creationId xmlns:a16="http://schemas.microsoft.com/office/drawing/2014/main" id="{0C8B4BD4-BA50-51FE-3BC7-742A3B0FCF1D}"/>
                      </a:ext>
                    </a:extLst>
                  </p:cNvPr>
                  <p:cNvSpPr/>
                  <p:nvPr/>
                </p:nvSpPr>
                <p:spPr>
                  <a:xfrm>
                    <a:off x="6883151" y="5793546"/>
                    <a:ext cx="33687" cy="162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87" h="16235" extrusionOk="0">
                        <a:moveTo>
                          <a:pt x="11617" y="14109"/>
                        </a:moveTo>
                        <a:cubicBezTo>
                          <a:pt x="12784" y="14679"/>
                          <a:pt x="13913" y="15136"/>
                          <a:pt x="14959" y="15444"/>
                        </a:cubicBezTo>
                        <a:cubicBezTo>
                          <a:pt x="21417" y="17357"/>
                          <a:pt x="28613" y="15734"/>
                          <a:pt x="33289" y="11291"/>
                        </a:cubicBezTo>
                        <a:cubicBezTo>
                          <a:pt x="33802" y="10805"/>
                          <a:pt x="33821" y="9994"/>
                          <a:pt x="33335" y="9480"/>
                        </a:cubicBezTo>
                        <a:cubicBezTo>
                          <a:pt x="32850" y="8967"/>
                          <a:pt x="32038" y="8948"/>
                          <a:pt x="31525" y="9434"/>
                        </a:cubicBezTo>
                        <a:cubicBezTo>
                          <a:pt x="27502" y="13251"/>
                          <a:pt x="21296" y="14642"/>
                          <a:pt x="15696" y="12990"/>
                        </a:cubicBezTo>
                        <a:cubicBezTo>
                          <a:pt x="10124" y="11338"/>
                          <a:pt x="3320" y="5896"/>
                          <a:pt x="2546" y="1080"/>
                        </a:cubicBezTo>
                        <a:cubicBezTo>
                          <a:pt x="2434" y="380"/>
                          <a:pt x="1780" y="-95"/>
                          <a:pt x="1080" y="16"/>
                        </a:cubicBezTo>
                        <a:cubicBezTo>
                          <a:pt x="380" y="128"/>
                          <a:pt x="-96" y="791"/>
                          <a:pt x="16" y="1482"/>
                        </a:cubicBezTo>
                        <a:cubicBezTo>
                          <a:pt x="875" y="6792"/>
                          <a:pt x="6531" y="11608"/>
                          <a:pt x="11627" y="14109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" name="Google Shape;1248;p51">
                    <a:extLst>
                      <a:ext uri="{FF2B5EF4-FFF2-40B4-BE49-F238E27FC236}">
                        <a16:creationId xmlns:a16="http://schemas.microsoft.com/office/drawing/2014/main" id="{244AE4FE-AF30-B05D-08AC-2EE5B72891D7}"/>
                      </a:ext>
                    </a:extLst>
                  </p:cNvPr>
                  <p:cNvSpPr/>
                  <p:nvPr/>
                </p:nvSpPr>
                <p:spPr>
                  <a:xfrm>
                    <a:off x="6914165" y="5796280"/>
                    <a:ext cx="8358" cy="169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58" h="16985" extrusionOk="0">
                        <a:moveTo>
                          <a:pt x="2452" y="16854"/>
                        </a:moveTo>
                        <a:cubicBezTo>
                          <a:pt x="2881" y="17060"/>
                          <a:pt x="3404" y="17031"/>
                          <a:pt x="3805" y="16723"/>
                        </a:cubicBezTo>
                        <a:cubicBezTo>
                          <a:pt x="4365" y="16294"/>
                          <a:pt x="4468" y="15482"/>
                          <a:pt x="4039" y="14922"/>
                        </a:cubicBezTo>
                        <a:cubicBezTo>
                          <a:pt x="2639" y="13112"/>
                          <a:pt x="2191" y="10489"/>
                          <a:pt x="2863" y="8090"/>
                        </a:cubicBezTo>
                        <a:cubicBezTo>
                          <a:pt x="3544" y="5654"/>
                          <a:pt x="5364" y="3498"/>
                          <a:pt x="7613" y="2453"/>
                        </a:cubicBezTo>
                        <a:cubicBezTo>
                          <a:pt x="8257" y="2154"/>
                          <a:pt x="8537" y="1389"/>
                          <a:pt x="8239" y="745"/>
                        </a:cubicBezTo>
                        <a:cubicBezTo>
                          <a:pt x="7940" y="101"/>
                          <a:pt x="7175" y="-179"/>
                          <a:pt x="6531" y="120"/>
                        </a:cubicBezTo>
                        <a:cubicBezTo>
                          <a:pt x="3628" y="1473"/>
                          <a:pt x="1276" y="4254"/>
                          <a:pt x="398" y="7390"/>
                        </a:cubicBezTo>
                        <a:cubicBezTo>
                          <a:pt x="-488" y="10554"/>
                          <a:pt x="128" y="14045"/>
                          <a:pt x="2013" y="16490"/>
                        </a:cubicBezTo>
                        <a:cubicBezTo>
                          <a:pt x="2135" y="16648"/>
                          <a:pt x="2293" y="16770"/>
                          <a:pt x="2461" y="1685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0" name="Google Shape;1249;p51">
                <a:extLst>
                  <a:ext uri="{FF2B5EF4-FFF2-40B4-BE49-F238E27FC236}">
                    <a16:creationId xmlns:a16="http://schemas.microsoft.com/office/drawing/2014/main" id="{6417B6CF-EE5C-C3F0-4D15-88FBDF7A7B2B}"/>
                  </a:ext>
                </a:extLst>
              </p:cNvPr>
              <p:cNvSpPr/>
              <p:nvPr/>
            </p:nvSpPr>
            <p:spPr>
              <a:xfrm>
                <a:off x="6840846" y="5754994"/>
                <a:ext cx="30061" cy="30061"/>
              </a:xfrm>
              <a:custGeom>
                <a:avLst/>
                <a:gdLst/>
                <a:ahLst/>
                <a:cxnLst/>
                <a:rect l="l" t="t" r="r" b="b"/>
                <a:pathLst>
                  <a:path w="30061" h="30061" extrusionOk="0">
                    <a:moveTo>
                      <a:pt x="27528" y="23384"/>
                    </a:moveTo>
                    <a:cubicBezTo>
                      <a:pt x="22918" y="30281"/>
                      <a:pt x="13584" y="32139"/>
                      <a:pt x="6678" y="27528"/>
                    </a:cubicBezTo>
                    <a:cubicBezTo>
                      <a:pt x="-219" y="22918"/>
                      <a:pt x="-2077" y="13584"/>
                      <a:pt x="2534" y="6678"/>
                    </a:cubicBezTo>
                    <a:cubicBezTo>
                      <a:pt x="7145" y="-219"/>
                      <a:pt x="16478" y="-2077"/>
                      <a:pt x="23384" y="2534"/>
                    </a:cubicBezTo>
                    <a:cubicBezTo>
                      <a:pt x="30281" y="7144"/>
                      <a:pt x="32139" y="16477"/>
                      <a:pt x="27528" y="2338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1250;p51">
                <a:extLst>
                  <a:ext uri="{FF2B5EF4-FFF2-40B4-BE49-F238E27FC236}">
                    <a16:creationId xmlns:a16="http://schemas.microsoft.com/office/drawing/2014/main" id="{2FB68A09-9B03-39EC-BD67-59AE403BD03C}"/>
                  </a:ext>
                </a:extLst>
              </p:cNvPr>
              <p:cNvSpPr/>
              <p:nvPr/>
            </p:nvSpPr>
            <p:spPr>
              <a:xfrm>
                <a:off x="6941915" y="5793428"/>
                <a:ext cx="30061" cy="30061"/>
              </a:xfrm>
              <a:custGeom>
                <a:avLst/>
                <a:gdLst/>
                <a:ahLst/>
                <a:cxnLst/>
                <a:rect l="l" t="t" r="r" b="b"/>
                <a:pathLst>
                  <a:path w="30061" h="30061" extrusionOk="0">
                    <a:moveTo>
                      <a:pt x="27528" y="23384"/>
                    </a:moveTo>
                    <a:cubicBezTo>
                      <a:pt x="22918" y="30281"/>
                      <a:pt x="13584" y="32138"/>
                      <a:pt x="6678" y="27528"/>
                    </a:cubicBezTo>
                    <a:cubicBezTo>
                      <a:pt x="-219" y="22917"/>
                      <a:pt x="-2077" y="13584"/>
                      <a:pt x="2534" y="6678"/>
                    </a:cubicBezTo>
                    <a:cubicBezTo>
                      <a:pt x="7144" y="-220"/>
                      <a:pt x="16477" y="-2077"/>
                      <a:pt x="23384" y="2534"/>
                    </a:cubicBezTo>
                    <a:cubicBezTo>
                      <a:pt x="30281" y="7144"/>
                      <a:pt x="32139" y="16477"/>
                      <a:pt x="27528" y="2338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1251;p51">
                <a:extLst>
                  <a:ext uri="{FF2B5EF4-FFF2-40B4-BE49-F238E27FC236}">
                    <a16:creationId xmlns:a16="http://schemas.microsoft.com/office/drawing/2014/main" id="{BAD69804-601E-D9A3-CCDB-829C85B6351E}"/>
                  </a:ext>
                </a:extLst>
              </p:cNvPr>
              <p:cNvSpPr/>
              <p:nvPr/>
            </p:nvSpPr>
            <p:spPr>
              <a:xfrm>
                <a:off x="6913759" y="5774181"/>
                <a:ext cx="36362" cy="16345"/>
              </a:xfrm>
              <a:custGeom>
                <a:avLst/>
                <a:gdLst/>
                <a:ahLst/>
                <a:cxnLst/>
                <a:rect l="l" t="t" r="r" b="b"/>
                <a:pathLst>
                  <a:path w="36362" h="16345" extrusionOk="0">
                    <a:moveTo>
                      <a:pt x="34404" y="15051"/>
                    </a:moveTo>
                    <a:cubicBezTo>
                      <a:pt x="31903" y="17151"/>
                      <a:pt x="29084" y="16348"/>
                      <a:pt x="26452" y="15089"/>
                    </a:cubicBezTo>
                    <a:cubicBezTo>
                      <a:pt x="25435" y="14585"/>
                      <a:pt x="24445" y="14025"/>
                      <a:pt x="23493" y="13539"/>
                    </a:cubicBezTo>
                    <a:cubicBezTo>
                      <a:pt x="19079" y="11243"/>
                      <a:pt x="14020" y="10235"/>
                      <a:pt x="9083" y="10646"/>
                    </a:cubicBezTo>
                    <a:cubicBezTo>
                      <a:pt x="8159" y="10730"/>
                      <a:pt x="7151" y="10833"/>
                      <a:pt x="6162" y="10851"/>
                    </a:cubicBezTo>
                    <a:cubicBezTo>
                      <a:pt x="3959" y="10926"/>
                      <a:pt x="1822" y="10618"/>
                      <a:pt x="646" y="8900"/>
                    </a:cubicBezTo>
                    <a:cubicBezTo>
                      <a:pt x="-633" y="7025"/>
                      <a:pt x="114" y="4309"/>
                      <a:pt x="1775" y="2778"/>
                    </a:cubicBezTo>
                    <a:cubicBezTo>
                      <a:pt x="3269" y="1387"/>
                      <a:pt x="5285" y="771"/>
                      <a:pt x="7300" y="445"/>
                    </a:cubicBezTo>
                    <a:cubicBezTo>
                      <a:pt x="7525" y="389"/>
                      <a:pt x="7758" y="352"/>
                      <a:pt x="7973" y="333"/>
                    </a:cubicBezTo>
                    <a:cubicBezTo>
                      <a:pt x="12956" y="-386"/>
                      <a:pt x="22318" y="-59"/>
                      <a:pt x="28870" y="2489"/>
                    </a:cubicBezTo>
                    <a:cubicBezTo>
                      <a:pt x="31184" y="3385"/>
                      <a:pt x="33153" y="4552"/>
                      <a:pt x="34451" y="6064"/>
                    </a:cubicBezTo>
                    <a:cubicBezTo>
                      <a:pt x="36616" y="8574"/>
                      <a:pt x="37382" y="12541"/>
                      <a:pt x="34385" y="1507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1252;p51">
                <a:extLst>
                  <a:ext uri="{FF2B5EF4-FFF2-40B4-BE49-F238E27FC236}">
                    <a16:creationId xmlns:a16="http://schemas.microsoft.com/office/drawing/2014/main" id="{27CB2491-3427-EE4D-4077-7CFC6C49426B}"/>
                  </a:ext>
                </a:extLst>
              </p:cNvPr>
              <p:cNvSpPr/>
              <p:nvPr/>
            </p:nvSpPr>
            <p:spPr>
              <a:xfrm>
                <a:off x="6875003" y="5758582"/>
                <a:ext cx="33841" cy="22726"/>
              </a:xfrm>
              <a:custGeom>
                <a:avLst/>
                <a:gdLst/>
                <a:ahLst/>
                <a:cxnLst/>
                <a:rect l="l" t="t" r="r" b="b"/>
                <a:pathLst>
                  <a:path w="33841" h="22726" extrusionOk="0">
                    <a:moveTo>
                      <a:pt x="31031" y="22502"/>
                    </a:moveTo>
                    <a:cubicBezTo>
                      <a:pt x="28875" y="23258"/>
                      <a:pt x="26803" y="21980"/>
                      <a:pt x="24946" y="20449"/>
                    </a:cubicBezTo>
                    <a:cubicBezTo>
                      <a:pt x="24339" y="19954"/>
                      <a:pt x="23751" y="19432"/>
                      <a:pt x="23191" y="18937"/>
                    </a:cubicBezTo>
                    <a:cubicBezTo>
                      <a:pt x="19439" y="15670"/>
                      <a:pt x="14763" y="13505"/>
                      <a:pt x="9863" y="12749"/>
                    </a:cubicBezTo>
                    <a:cubicBezTo>
                      <a:pt x="8519" y="12534"/>
                      <a:pt x="7026" y="12376"/>
                      <a:pt x="5598" y="12049"/>
                    </a:cubicBezTo>
                    <a:cubicBezTo>
                      <a:pt x="3096" y="11470"/>
                      <a:pt x="847" y="10360"/>
                      <a:pt x="166" y="7532"/>
                    </a:cubicBezTo>
                    <a:cubicBezTo>
                      <a:pt x="-739" y="3724"/>
                      <a:pt x="2210" y="970"/>
                      <a:pt x="5439" y="233"/>
                    </a:cubicBezTo>
                    <a:cubicBezTo>
                      <a:pt x="6643" y="-37"/>
                      <a:pt x="7987" y="-65"/>
                      <a:pt x="9396" y="112"/>
                    </a:cubicBezTo>
                    <a:cubicBezTo>
                      <a:pt x="16704" y="1017"/>
                      <a:pt x="26112" y="7261"/>
                      <a:pt x="30172" y="11247"/>
                    </a:cubicBezTo>
                    <a:cubicBezTo>
                      <a:pt x="30396" y="11470"/>
                      <a:pt x="30639" y="11704"/>
                      <a:pt x="30863" y="11937"/>
                    </a:cubicBezTo>
                    <a:cubicBezTo>
                      <a:pt x="32207" y="13374"/>
                      <a:pt x="33373" y="14998"/>
                      <a:pt x="33746" y="16893"/>
                    </a:cubicBezTo>
                    <a:cubicBezTo>
                      <a:pt x="34167" y="19114"/>
                      <a:pt x="33187" y="21746"/>
                      <a:pt x="31040" y="2250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1253;p51">
                <a:extLst>
                  <a:ext uri="{FF2B5EF4-FFF2-40B4-BE49-F238E27FC236}">
                    <a16:creationId xmlns:a16="http://schemas.microsoft.com/office/drawing/2014/main" id="{9D645DBC-05AC-7A29-0E8B-0264374D87E0}"/>
                  </a:ext>
                </a:extLst>
              </p:cNvPr>
              <p:cNvSpPr/>
              <p:nvPr/>
            </p:nvSpPr>
            <p:spPr>
              <a:xfrm>
                <a:off x="6880345" y="5758685"/>
                <a:ext cx="25529" cy="20336"/>
              </a:xfrm>
              <a:custGeom>
                <a:avLst/>
                <a:gdLst/>
                <a:ahLst/>
                <a:cxnLst/>
                <a:rect l="l" t="t" r="r" b="b"/>
                <a:pathLst>
                  <a:path w="25529" h="20336" extrusionOk="0">
                    <a:moveTo>
                      <a:pt x="23560" y="16529"/>
                    </a:moveTo>
                    <a:cubicBezTo>
                      <a:pt x="22496" y="18115"/>
                      <a:pt x="21133" y="19394"/>
                      <a:pt x="19603" y="20337"/>
                    </a:cubicBezTo>
                    <a:cubicBezTo>
                      <a:pt x="18996" y="19842"/>
                      <a:pt x="18408" y="19319"/>
                      <a:pt x="17848" y="18825"/>
                    </a:cubicBezTo>
                    <a:cubicBezTo>
                      <a:pt x="14096" y="15558"/>
                      <a:pt x="9420" y="13393"/>
                      <a:pt x="4520" y="12637"/>
                    </a:cubicBezTo>
                    <a:cubicBezTo>
                      <a:pt x="3176" y="12422"/>
                      <a:pt x="1683" y="12263"/>
                      <a:pt x="255" y="11937"/>
                    </a:cubicBezTo>
                    <a:cubicBezTo>
                      <a:pt x="-398" y="8689"/>
                      <a:pt x="190" y="5189"/>
                      <a:pt x="2178" y="2221"/>
                    </a:cubicBezTo>
                    <a:cubicBezTo>
                      <a:pt x="2728" y="1400"/>
                      <a:pt x="3363" y="653"/>
                      <a:pt x="4063" y="0"/>
                    </a:cubicBezTo>
                    <a:cubicBezTo>
                      <a:pt x="11371" y="905"/>
                      <a:pt x="20779" y="7149"/>
                      <a:pt x="24839" y="11134"/>
                    </a:cubicBezTo>
                    <a:cubicBezTo>
                      <a:pt x="25063" y="11358"/>
                      <a:pt x="25305" y="11592"/>
                      <a:pt x="25529" y="11825"/>
                    </a:cubicBezTo>
                    <a:cubicBezTo>
                      <a:pt x="25193" y="13458"/>
                      <a:pt x="24568" y="15054"/>
                      <a:pt x="23579" y="1652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254;p51">
                <a:extLst>
                  <a:ext uri="{FF2B5EF4-FFF2-40B4-BE49-F238E27FC236}">
                    <a16:creationId xmlns:a16="http://schemas.microsoft.com/office/drawing/2014/main" id="{9D2833FF-9081-331F-ECA7-78E275008629}"/>
                  </a:ext>
                </a:extLst>
              </p:cNvPr>
              <p:cNvSpPr/>
              <p:nvPr/>
            </p:nvSpPr>
            <p:spPr>
              <a:xfrm>
                <a:off x="6919245" y="5774172"/>
                <a:ext cx="24220" cy="15088"/>
              </a:xfrm>
              <a:custGeom>
                <a:avLst/>
                <a:gdLst/>
                <a:ahLst/>
                <a:cxnLst/>
                <a:rect l="l" t="t" r="r" b="b"/>
                <a:pathLst>
                  <a:path w="24220" h="15088" extrusionOk="0">
                    <a:moveTo>
                      <a:pt x="22180" y="13567"/>
                    </a:moveTo>
                    <a:cubicBezTo>
                      <a:pt x="21807" y="14118"/>
                      <a:pt x="21414" y="14632"/>
                      <a:pt x="20976" y="15089"/>
                    </a:cubicBezTo>
                    <a:cubicBezTo>
                      <a:pt x="19959" y="14585"/>
                      <a:pt x="18969" y="14025"/>
                      <a:pt x="18017" y="13540"/>
                    </a:cubicBezTo>
                    <a:cubicBezTo>
                      <a:pt x="13603" y="11243"/>
                      <a:pt x="8544" y="10236"/>
                      <a:pt x="3607" y="10646"/>
                    </a:cubicBezTo>
                    <a:cubicBezTo>
                      <a:pt x="2683" y="10730"/>
                      <a:pt x="1675" y="10833"/>
                      <a:pt x="685" y="10851"/>
                    </a:cubicBezTo>
                    <a:cubicBezTo>
                      <a:pt x="-490" y="7491"/>
                      <a:pt x="-182" y="3674"/>
                      <a:pt x="1833" y="445"/>
                    </a:cubicBezTo>
                    <a:cubicBezTo>
                      <a:pt x="2058" y="389"/>
                      <a:pt x="2291" y="352"/>
                      <a:pt x="2506" y="333"/>
                    </a:cubicBezTo>
                    <a:cubicBezTo>
                      <a:pt x="7489" y="-386"/>
                      <a:pt x="16851" y="-59"/>
                      <a:pt x="23403" y="2489"/>
                    </a:cubicBezTo>
                    <a:cubicBezTo>
                      <a:pt x="24774" y="6036"/>
                      <a:pt x="24457" y="10170"/>
                      <a:pt x="22180" y="135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343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62"/>
          <p:cNvSpPr txBox="1">
            <a:spLocks noGrp="1"/>
          </p:cNvSpPr>
          <p:nvPr>
            <p:ph type="title"/>
          </p:nvPr>
        </p:nvSpPr>
        <p:spPr>
          <a:xfrm>
            <a:off x="720000" y="-458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00000"/>
                </a:solidFill>
              </a:rPr>
              <a:t>SCIENCE QUIZ</a:t>
            </a:r>
            <a:endParaRPr dirty="0">
              <a:solidFill>
                <a:srgbClr val="C00000"/>
              </a:solidFill>
            </a:endParaRPr>
          </a:p>
        </p:txBody>
      </p:sp>
      <p:grpSp>
        <p:nvGrpSpPr>
          <p:cNvPr id="1571" name="Google Shape;1571;p62"/>
          <p:cNvGrpSpPr/>
          <p:nvPr/>
        </p:nvGrpSpPr>
        <p:grpSpPr>
          <a:xfrm>
            <a:off x="-683394" y="-376758"/>
            <a:ext cx="2478534" cy="1807189"/>
            <a:chOff x="3580690" y="1633037"/>
            <a:chExt cx="2478534" cy="1807189"/>
          </a:xfrm>
        </p:grpSpPr>
        <p:sp>
          <p:nvSpPr>
            <p:cNvPr id="1572" name="Google Shape;1572;p62"/>
            <p:cNvSpPr/>
            <p:nvPr/>
          </p:nvSpPr>
          <p:spPr>
            <a:xfrm rot="1712549">
              <a:off x="4626896" y="1914816"/>
              <a:ext cx="1261988" cy="1034004"/>
            </a:xfrm>
            <a:custGeom>
              <a:avLst/>
              <a:gdLst/>
              <a:ahLst/>
              <a:cxnLst/>
              <a:rect l="l" t="t" r="r" b="b"/>
              <a:pathLst>
                <a:path w="266480" h="218339" extrusionOk="0">
                  <a:moveTo>
                    <a:pt x="266471" y="9"/>
                  </a:moveTo>
                  <a:cubicBezTo>
                    <a:pt x="215297" y="4778"/>
                    <a:pt x="164357" y="15922"/>
                    <a:pt x="118223" y="38425"/>
                  </a:cubicBezTo>
                  <a:cubicBezTo>
                    <a:pt x="68729" y="62560"/>
                    <a:pt x="24910" y="100536"/>
                    <a:pt x="0" y="149638"/>
                  </a:cubicBezTo>
                  <a:cubicBezTo>
                    <a:pt x="13972" y="170955"/>
                    <a:pt x="25321" y="197022"/>
                    <a:pt x="39293" y="218340"/>
                  </a:cubicBezTo>
                  <a:cubicBezTo>
                    <a:pt x="57231" y="186653"/>
                    <a:pt x="99996" y="181623"/>
                    <a:pt x="136376" y="180260"/>
                  </a:cubicBezTo>
                  <a:cubicBezTo>
                    <a:pt x="167082" y="179112"/>
                    <a:pt x="199207" y="178281"/>
                    <a:pt x="227645" y="188809"/>
                  </a:cubicBezTo>
                  <a:cubicBezTo>
                    <a:pt x="236138" y="125120"/>
                    <a:pt x="254693" y="63166"/>
                    <a:pt x="2664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3" name="Google Shape;1573;p62"/>
            <p:cNvSpPr/>
            <p:nvPr/>
          </p:nvSpPr>
          <p:spPr>
            <a:xfrm rot="1712549">
              <a:off x="4587828" y="2269717"/>
              <a:ext cx="1126512" cy="647820"/>
            </a:xfrm>
            <a:custGeom>
              <a:avLst/>
              <a:gdLst/>
              <a:ahLst/>
              <a:cxnLst/>
              <a:rect l="l" t="t" r="r" b="b"/>
              <a:pathLst>
                <a:path w="237873" h="136793" extrusionOk="0">
                  <a:moveTo>
                    <a:pt x="237855" y="278"/>
                  </a:moveTo>
                  <a:cubicBezTo>
                    <a:pt x="218022" y="-422"/>
                    <a:pt x="198133" y="156"/>
                    <a:pt x="178431" y="2536"/>
                  </a:cubicBezTo>
                  <a:cubicBezTo>
                    <a:pt x="178198" y="2564"/>
                    <a:pt x="176602" y="2779"/>
                    <a:pt x="175799" y="2882"/>
                  </a:cubicBezTo>
                  <a:cubicBezTo>
                    <a:pt x="174819" y="3021"/>
                    <a:pt x="173251" y="3255"/>
                    <a:pt x="173382" y="3236"/>
                  </a:cubicBezTo>
                  <a:cubicBezTo>
                    <a:pt x="171272" y="3553"/>
                    <a:pt x="169163" y="3899"/>
                    <a:pt x="167054" y="4263"/>
                  </a:cubicBezTo>
                  <a:cubicBezTo>
                    <a:pt x="162817" y="4991"/>
                    <a:pt x="158608" y="5803"/>
                    <a:pt x="154408" y="6708"/>
                  </a:cubicBezTo>
                  <a:cubicBezTo>
                    <a:pt x="145326" y="8659"/>
                    <a:pt x="136338" y="11011"/>
                    <a:pt x="127472" y="13773"/>
                  </a:cubicBezTo>
                  <a:cubicBezTo>
                    <a:pt x="108572" y="19653"/>
                    <a:pt x="94778" y="25514"/>
                    <a:pt x="77381" y="33896"/>
                  </a:cubicBezTo>
                  <a:cubicBezTo>
                    <a:pt x="62308" y="41147"/>
                    <a:pt x="47795" y="49547"/>
                    <a:pt x="34000" y="59020"/>
                  </a:cubicBezTo>
                  <a:cubicBezTo>
                    <a:pt x="30454" y="61456"/>
                    <a:pt x="26954" y="63958"/>
                    <a:pt x="23501" y="66533"/>
                  </a:cubicBezTo>
                  <a:cubicBezTo>
                    <a:pt x="23006" y="66897"/>
                    <a:pt x="20523" y="68801"/>
                    <a:pt x="20337" y="68932"/>
                  </a:cubicBezTo>
                  <a:cubicBezTo>
                    <a:pt x="19142" y="69866"/>
                    <a:pt x="17948" y="70808"/>
                    <a:pt x="16771" y="71760"/>
                  </a:cubicBezTo>
                  <a:cubicBezTo>
                    <a:pt x="11032" y="76380"/>
                    <a:pt x="5450" y="81196"/>
                    <a:pt x="0" y="86161"/>
                  </a:cubicBezTo>
                  <a:cubicBezTo>
                    <a:pt x="9454" y="103110"/>
                    <a:pt x="18274" y="121216"/>
                    <a:pt x="28485" y="136794"/>
                  </a:cubicBezTo>
                  <a:cubicBezTo>
                    <a:pt x="46423" y="105107"/>
                    <a:pt x="89187" y="100077"/>
                    <a:pt x="125568" y="98714"/>
                  </a:cubicBezTo>
                  <a:cubicBezTo>
                    <a:pt x="156274" y="97566"/>
                    <a:pt x="188399" y="96735"/>
                    <a:pt x="216837" y="107263"/>
                  </a:cubicBezTo>
                  <a:cubicBezTo>
                    <a:pt x="221644" y="71228"/>
                    <a:pt x="229670" y="35744"/>
                    <a:pt x="237874" y="2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4" name="Google Shape;1574;p62"/>
            <p:cNvSpPr/>
            <p:nvPr/>
          </p:nvSpPr>
          <p:spPr>
            <a:xfrm rot="1712549">
              <a:off x="4576642" y="2503050"/>
              <a:ext cx="1022425" cy="397469"/>
            </a:xfrm>
            <a:custGeom>
              <a:avLst/>
              <a:gdLst/>
              <a:ahLst/>
              <a:cxnLst/>
              <a:rect l="l" t="t" r="r" b="b"/>
              <a:pathLst>
                <a:path w="215894" h="83929" extrusionOk="0">
                  <a:moveTo>
                    <a:pt x="215885" y="687"/>
                  </a:moveTo>
                  <a:cubicBezTo>
                    <a:pt x="201335" y="-107"/>
                    <a:pt x="186747" y="-200"/>
                    <a:pt x="172178" y="341"/>
                  </a:cubicBezTo>
                  <a:cubicBezTo>
                    <a:pt x="163685" y="659"/>
                    <a:pt x="155201" y="1191"/>
                    <a:pt x="146745" y="1937"/>
                  </a:cubicBezTo>
                  <a:cubicBezTo>
                    <a:pt x="142228" y="2329"/>
                    <a:pt x="137710" y="2787"/>
                    <a:pt x="133202" y="3291"/>
                  </a:cubicBezTo>
                  <a:cubicBezTo>
                    <a:pt x="131224" y="3515"/>
                    <a:pt x="129255" y="3748"/>
                    <a:pt x="127285" y="3991"/>
                  </a:cubicBezTo>
                  <a:cubicBezTo>
                    <a:pt x="126156" y="4131"/>
                    <a:pt x="125036" y="4280"/>
                    <a:pt x="123907" y="4420"/>
                  </a:cubicBezTo>
                  <a:cubicBezTo>
                    <a:pt x="123758" y="4439"/>
                    <a:pt x="123646" y="4448"/>
                    <a:pt x="123543" y="4467"/>
                  </a:cubicBezTo>
                  <a:cubicBezTo>
                    <a:pt x="123459" y="4476"/>
                    <a:pt x="123394" y="4485"/>
                    <a:pt x="123291" y="4504"/>
                  </a:cubicBezTo>
                  <a:cubicBezTo>
                    <a:pt x="109244" y="6492"/>
                    <a:pt x="95282" y="8928"/>
                    <a:pt x="81394" y="11812"/>
                  </a:cubicBezTo>
                  <a:cubicBezTo>
                    <a:pt x="80256" y="13081"/>
                    <a:pt x="78912" y="14145"/>
                    <a:pt x="77362" y="14883"/>
                  </a:cubicBezTo>
                  <a:cubicBezTo>
                    <a:pt x="51519" y="27174"/>
                    <a:pt x="25731" y="39569"/>
                    <a:pt x="0" y="52094"/>
                  </a:cubicBezTo>
                  <a:cubicBezTo>
                    <a:pt x="5889" y="63098"/>
                    <a:pt x="11815" y="74027"/>
                    <a:pt x="18302" y="83929"/>
                  </a:cubicBezTo>
                  <a:cubicBezTo>
                    <a:pt x="36241" y="52243"/>
                    <a:pt x="79005" y="47213"/>
                    <a:pt x="115386" y="45850"/>
                  </a:cubicBezTo>
                  <a:cubicBezTo>
                    <a:pt x="146092" y="44702"/>
                    <a:pt x="178216" y="43871"/>
                    <a:pt x="206655" y="54399"/>
                  </a:cubicBezTo>
                  <a:cubicBezTo>
                    <a:pt x="209053" y="36386"/>
                    <a:pt x="212264" y="18504"/>
                    <a:pt x="215894" y="7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5" name="Google Shape;1575;p62"/>
            <p:cNvSpPr/>
            <p:nvPr/>
          </p:nvSpPr>
          <p:spPr>
            <a:xfrm rot="1184723">
              <a:off x="3778561" y="1828700"/>
              <a:ext cx="1404728" cy="1415862"/>
            </a:xfrm>
            <a:custGeom>
              <a:avLst/>
              <a:gdLst/>
              <a:ahLst/>
              <a:cxnLst/>
              <a:rect l="l" t="t" r="r" b="b"/>
              <a:pathLst>
                <a:path w="296609" h="298960" extrusionOk="0">
                  <a:moveTo>
                    <a:pt x="177670" y="75083"/>
                  </a:moveTo>
                  <a:cubicBezTo>
                    <a:pt x="162578" y="51115"/>
                    <a:pt x="144556" y="29005"/>
                    <a:pt x="124135" y="9387"/>
                  </a:cubicBezTo>
                  <a:cubicBezTo>
                    <a:pt x="117956" y="3451"/>
                    <a:pt x="109192" y="-2653"/>
                    <a:pt x="101548" y="1211"/>
                  </a:cubicBezTo>
                  <a:cubicBezTo>
                    <a:pt x="95025" y="4496"/>
                    <a:pt x="93606" y="13045"/>
                    <a:pt x="93251" y="20334"/>
                  </a:cubicBezTo>
                  <a:cubicBezTo>
                    <a:pt x="91945" y="46990"/>
                    <a:pt x="94175" y="73823"/>
                    <a:pt x="99859" y="99899"/>
                  </a:cubicBezTo>
                  <a:cubicBezTo>
                    <a:pt x="97479" y="98742"/>
                    <a:pt x="92141" y="100217"/>
                    <a:pt x="89676" y="100460"/>
                  </a:cubicBezTo>
                  <a:cubicBezTo>
                    <a:pt x="82182" y="101225"/>
                    <a:pt x="74716" y="102251"/>
                    <a:pt x="67277" y="103390"/>
                  </a:cubicBezTo>
                  <a:cubicBezTo>
                    <a:pt x="49031" y="106190"/>
                    <a:pt x="30141" y="109242"/>
                    <a:pt x="12883" y="115990"/>
                  </a:cubicBezTo>
                  <a:cubicBezTo>
                    <a:pt x="8674" y="117632"/>
                    <a:pt x="4577" y="120040"/>
                    <a:pt x="2067" y="123792"/>
                  </a:cubicBezTo>
                  <a:cubicBezTo>
                    <a:pt x="-3804" y="132603"/>
                    <a:pt x="4008" y="141302"/>
                    <a:pt x="10858" y="146472"/>
                  </a:cubicBezTo>
                  <a:cubicBezTo>
                    <a:pt x="31764" y="162273"/>
                    <a:pt x="57132" y="172101"/>
                    <a:pt x="83228" y="174527"/>
                  </a:cubicBezTo>
                  <a:cubicBezTo>
                    <a:pt x="77124" y="201799"/>
                    <a:pt x="57468" y="226494"/>
                    <a:pt x="60053" y="254326"/>
                  </a:cubicBezTo>
                  <a:cubicBezTo>
                    <a:pt x="60520" y="259319"/>
                    <a:pt x="61920" y="264583"/>
                    <a:pt x="65728" y="267850"/>
                  </a:cubicBezTo>
                  <a:cubicBezTo>
                    <a:pt x="72859" y="273954"/>
                    <a:pt x="83862" y="269968"/>
                    <a:pt x="91795" y="264947"/>
                  </a:cubicBezTo>
                  <a:cubicBezTo>
                    <a:pt x="111152" y="252711"/>
                    <a:pt x="127355" y="235529"/>
                    <a:pt x="138442" y="215500"/>
                  </a:cubicBezTo>
                  <a:cubicBezTo>
                    <a:pt x="149129" y="244769"/>
                    <a:pt x="166974" y="271387"/>
                    <a:pt x="189990" y="292377"/>
                  </a:cubicBezTo>
                  <a:cubicBezTo>
                    <a:pt x="198632" y="300264"/>
                    <a:pt x="209841" y="302504"/>
                    <a:pt x="216775" y="290977"/>
                  </a:cubicBezTo>
                  <a:cubicBezTo>
                    <a:pt x="223878" y="279171"/>
                    <a:pt x="222879" y="261055"/>
                    <a:pt x="222721" y="247821"/>
                  </a:cubicBezTo>
                  <a:cubicBezTo>
                    <a:pt x="222627" y="240046"/>
                    <a:pt x="222152" y="232281"/>
                    <a:pt x="221386" y="224544"/>
                  </a:cubicBezTo>
                  <a:cubicBezTo>
                    <a:pt x="221069" y="221315"/>
                    <a:pt x="220817" y="202882"/>
                    <a:pt x="218250" y="201416"/>
                  </a:cubicBezTo>
                  <a:cubicBezTo>
                    <a:pt x="235759" y="211440"/>
                    <a:pt x="255583" y="217376"/>
                    <a:pt x="275714" y="218617"/>
                  </a:cubicBezTo>
                  <a:cubicBezTo>
                    <a:pt x="283414" y="219093"/>
                    <a:pt x="292888" y="217796"/>
                    <a:pt x="295818" y="210656"/>
                  </a:cubicBezTo>
                  <a:cubicBezTo>
                    <a:pt x="298497" y="204132"/>
                    <a:pt x="293877" y="197076"/>
                    <a:pt x="289416" y="191616"/>
                  </a:cubicBezTo>
                  <a:cubicBezTo>
                    <a:pt x="272149" y="170523"/>
                    <a:pt x="253287" y="150746"/>
                    <a:pt x="233052" y="132482"/>
                  </a:cubicBezTo>
                  <a:cubicBezTo>
                    <a:pt x="257114" y="109615"/>
                    <a:pt x="282322" y="84770"/>
                    <a:pt x="289555" y="52375"/>
                  </a:cubicBezTo>
                  <a:cubicBezTo>
                    <a:pt x="291338" y="44405"/>
                    <a:pt x="288482" y="35697"/>
                    <a:pt x="279326" y="37144"/>
                  </a:cubicBezTo>
                  <a:cubicBezTo>
                    <a:pt x="267706" y="38992"/>
                    <a:pt x="255854" y="43705"/>
                    <a:pt x="244803" y="47643"/>
                  </a:cubicBezTo>
                  <a:cubicBezTo>
                    <a:pt x="222049" y="55754"/>
                    <a:pt x="200013" y="65694"/>
                    <a:pt x="178015" y="75615"/>
                  </a:cubicBezTo>
                  <a:cubicBezTo>
                    <a:pt x="177893" y="75428"/>
                    <a:pt x="177772" y="75232"/>
                    <a:pt x="177651" y="750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76" name="Google Shape;1576;p62"/>
            <p:cNvGrpSpPr/>
            <p:nvPr/>
          </p:nvGrpSpPr>
          <p:grpSpPr>
            <a:xfrm rot="1183854">
              <a:off x="4217012" y="2249184"/>
              <a:ext cx="286465" cy="210987"/>
              <a:chOff x="4578259" y="5224852"/>
              <a:chExt cx="60490" cy="44552"/>
            </a:xfrm>
          </p:grpSpPr>
          <p:sp>
            <p:nvSpPr>
              <p:cNvPr id="1577" name="Google Shape;1577;p62"/>
              <p:cNvSpPr/>
              <p:nvPr/>
            </p:nvSpPr>
            <p:spPr>
              <a:xfrm>
                <a:off x="4578259" y="5239854"/>
                <a:ext cx="60490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60490" h="29550" extrusionOk="0">
                    <a:moveTo>
                      <a:pt x="34394" y="1"/>
                    </a:moveTo>
                    <a:cubicBezTo>
                      <a:pt x="42944" y="-55"/>
                      <a:pt x="51866" y="2885"/>
                      <a:pt x="57363" y="9427"/>
                    </a:cubicBezTo>
                    <a:cubicBezTo>
                      <a:pt x="59473" y="11947"/>
                      <a:pt x="61078" y="15270"/>
                      <a:pt x="60285" y="18462"/>
                    </a:cubicBezTo>
                    <a:cubicBezTo>
                      <a:pt x="59398" y="22027"/>
                      <a:pt x="55674" y="24332"/>
                      <a:pt x="52015" y="24687"/>
                    </a:cubicBezTo>
                    <a:cubicBezTo>
                      <a:pt x="48357" y="25041"/>
                      <a:pt x="44735" y="23856"/>
                      <a:pt x="41282" y="22587"/>
                    </a:cubicBezTo>
                    <a:cubicBezTo>
                      <a:pt x="37829" y="21318"/>
                      <a:pt x="34329" y="19927"/>
                      <a:pt x="30652" y="19852"/>
                    </a:cubicBezTo>
                    <a:cubicBezTo>
                      <a:pt x="24837" y="19731"/>
                      <a:pt x="19489" y="22876"/>
                      <a:pt x="14767" y="26264"/>
                    </a:cubicBezTo>
                    <a:cubicBezTo>
                      <a:pt x="12368" y="27982"/>
                      <a:pt x="9690" y="29876"/>
                      <a:pt x="6768" y="29503"/>
                    </a:cubicBezTo>
                    <a:cubicBezTo>
                      <a:pt x="5368" y="29325"/>
                      <a:pt x="4071" y="28607"/>
                      <a:pt x="3026" y="27655"/>
                    </a:cubicBezTo>
                    <a:cubicBezTo>
                      <a:pt x="-185" y="24696"/>
                      <a:pt x="-736" y="19582"/>
                      <a:pt x="879" y="15522"/>
                    </a:cubicBezTo>
                    <a:cubicBezTo>
                      <a:pt x="5583" y="3743"/>
                      <a:pt x="23204" y="85"/>
                      <a:pt x="34394" y="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62"/>
              <p:cNvSpPr/>
              <p:nvPr/>
            </p:nvSpPr>
            <p:spPr>
              <a:xfrm>
                <a:off x="4587464" y="5239854"/>
                <a:ext cx="44173" cy="26656"/>
              </a:xfrm>
              <a:custGeom>
                <a:avLst/>
                <a:gdLst/>
                <a:ahLst/>
                <a:cxnLst/>
                <a:rect l="l" t="t" r="r" b="b"/>
                <a:pathLst>
                  <a:path w="44173" h="26656" extrusionOk="0">
                    <a:moveTo>
                      <a:pt x="43091" y="24650"/>
                    </a:moveTo>
                    <a:cubicBezTo>
                      <a:pt x="43511" y="22214"/>
                      <a:pt x="43866" y="19769"/>
                      <a:pt x="44071" y="17304"/>
                    </a:cubicBezTo>
                    <a:cubicBezTo>
                      <a:pt x="44127" y="16633"/>
                      <a:pt x="44015" y="12237"/>
                      <a:pt x="44173" y="13347"/>
                    </a:cubicBezTo>
                    <a:cubicBezTo>
                      <a:pt x="44006" y="11770"/>
                      <a:pt x="43754" y="10221"/>
                      <a:pt x="43502" y="8644"/>
                    </a:cubicBezTo>
                    <a:cubicBezTo>
                      <a:pt x="43455" y="8466"/>
                      <a:pt x="43418" y="8317"/>
                      <a:pt x="43390" y="8168"/>
                    </a:cubicBezTo>
                    <a:cubicBezTo>
                      <a:pt x="43072" y="7309"/>
                      <a:pt x="42737" y="6460"/>
                      <a:pt x="42354" y="5629"/>
                    </a:cubicBezTo>
                    <a:cubicBezTo>
                      <a:pt x="42102" y="5078"/>
                      <a:pt x="41812" y="4537"/>
                      <a:pt x="41533" y="3996"/>
                    </a:cubicBezTo>
                    <a:cubicBezTo>
                      <a:pt x="36651" y="1242"/>
                      <a:pt x="30846" y="-46"/>
                      <a:pt x="25200" y="1"/>
                    </a:cubicBezTo>
                    <a:cubicBezTo>
                      <a:pt x="17742" y="48"/>
                      <a:pt x="7448" y="1690"/>
                      <a:pt x="0" y="6264"/>
                    </a:cubicBezTo>
                    <a:cubicBezTo>
                      <a:pt x="177" y="8326"/>
                      <a:pt x="420" y="10389"/>
                      <a:pt x="774" y="12442"/>
                    </a:cubicBezTo>
                    <a:cubicBezTo>
                      <a:pt x="1036" y="13973"/>
                      <a:pt x="1344" y="15503"/>
                      <a:pt x="1698" y="17016"/>
                    </a:cubicBezTo>
                    <a:cubicBezTo>
                      <a:pt x="1923" y="17968"/>
                      <a:pt x="2156" y="18910"/>
                      <a:pt x="2408" y="19843"/>
                    </a:cubicBezTo>
                    <a:cubicBezTo>
                      <a:pt x="3211" y="22158"/>
                      <a:pt x="4069" y="24426"/>
                      <a:pt x="4993" y="26656"/>
                    </a:cubicBezTo>
                    <a:cubicBezTo>
                      <a:pt x="5180" y="26516"/>
                      <a:pt x="5376" y="26386"/>
                      <a:pt x="5563" y="26255"/>
                    </a:cubicBezTo>
                    <a:cubicBezTo>
                      <a:pt x="10294" y="22877"/>
                      <a:pt x="15642" y="19722"/>
                      <a:pt x="21448" y="19843"/>
                    </a:cubicBezTo>
                    <a:cubicBezTo>
                      <a:pt x="25125" y="19918"/>
                      <a:pt x="28625" y="21308"/>
                      <a:pt x="32078" y="22578"/>
                    </a:cubicBezTo>
                    <a:cubicBezTo>
                      <a:pt x="35531" y="23847"/>
                      <a:pt x="39152" y="25033"/>
                      <a:pt x="42811" y="24678"/>
                    </a:cubicBezTo>
                    <a:cubicBezTo>
                      <a:pt x="42904" y="24678"/>
                      <a:pt x="42998" y="24650"/>
                      <a:pt x="43091" y="246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62"/>
              <p:cNvSpPr/>
              <p:nvPr/>
            </p:nvSpPr>
            <p:spPr>
              <a:xfrm>
                <a:off x="4586998" y="5230442"/>
                <a:ext cx="12459" cy="15580"/>
              </a:xfrm>
              <a:custGeom>
                <a:avLst/>
                <a:gdLst/>
                <a:ahLst/>
                <a:cxnLst/>
                <a:rect l="l" t="t" r="r" b="b"/>
                <a:pathLst>
                  <a:path w="12459" h="15580" extrusionOk="0">
                    <a:moveTo>
                      <a:pt x="12216" y="14294"/>
                    </a:moveTo>
                    <a:cubicBezTo>
                      <a:pt x="10051" y="12138"/>
                      <a:pt x="8716" y="9450"/>
                      <a:pt x="7269" y="6781"/>
                    </a:cubicBezTo>
                    <a:cubicBezTo>
                      <a:pt x="6074" y="4597"/>
                      <a:pt x="5188" y="1564"/>
                      <a:pt x="2976" y="247"/>
                    </a:cubicBezTo>
                    <a:cubicBezTo>
                      <a:pt x="1987" y="-340"/>
                      <a:pt x="241" y="145"/>
                      <a:pt x="55" y="1433"/>
                    </a:cubicBezTo>
                    <a:cubicBezTo>
                      <a:pt x="-365" y="4363"/>
                      <a:pt x="1706" y="6977"/>
                      <a:pt x="3555" y="9114"/>
                    </a:cubicBezTo>
                    <a:cubicBezTo>
                      <a:pt x="5757" y="11653"/>
                      <a:pt x="8483" y="13332"/>
                      <a:pt x="11114" y="15395"/>
                    </a:cubicBezTo>
                    <a:cubicBezTo>
                      <a:pt x="11880" y="15993"/>
                      <a:pt x="12944" y="15022"/>
                      <a:pt x="12216" y="14294"/>
                    </a:cubicBezTo>
                    <a:lnTo>
                      <a:pt x="12216" y="1429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62"/>
              <p:cNvSpPr/>
              <p:nvPr/>
            </p:nvSpPr>
            <p:spPr>
              <a:xfrm>
                <a:off x="4600603" y="5226151"/>
                <a:ext cx="7653" cy="21015"/>
              </a:xfrm>
              <a:custGeom>
                <a:avLst/>
                <a:gdLst/>
                <a:ahLst/>
                <a:cxnLst/>
                <a:rect l="l" t="t" r="r" b="b"/>
                <a:pathLst>
                  <a:path w="7653" h="21015" extrusionOk="0">
                    <a:moveTo>
                      <a:pt x="7627" y="19892"/>
                    </a:moveTo>
                    <a:cubicBezTo>
                      <a:pt x="7002" y="16271"/>
                      <a:pt x="6376" y="12659"/>
                      <a:pt x="5761" y="9038"/>
                    </a:cubicBezTo>
                    <a:cubicBezTo>
                      <a:pt x="5228" y="5958"/>
                      <a:pt x="4967" y="3074"/>
                      <a:pt x="3017" y="572"/>
                    </a:cubicBezTo>
                    <a:cubicBezTo>
                      <a:pt x="1962" y="-781"/>
                      <a:pt x="235" y="526"/>
                      <a:pt x="67" y="1795"/>
                    </a:cubicBezTo>
                    <a:cubicBezTo>
                      <a:pt x="-343" y="4903"/>
                      <a:pt x="1215" y="7890"/>
                      <a:pt x="2288" y="10755"/>
                    </a:cubicBezTo>
                    <a:cubicBezTo>
                      <a:pt x="3483" y="13966"/>
                      <a:pt x="4687" y="17167"/>
                      <a:pt x="5882" y="20378"/>
                    </a:cubicBezTo>
                    <a:cubicBezTo>
                      <a:pt x="6292" y="21479"/>
                      <a:pt x="7832" y="21049"/>
                      <a:pt x="7636" y="19892"/>
                    </a:cubicBezTo>
                    <a:lnTo>
                      <a:pt x="7636" y="1989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62"/>
              <p:cNvSpPr/>
              <p:nvPr/>
            </p:nvSpPr>
            <p:spPr>
              <a:xfrm>
                <a:off x="4612601" y="5224852"/>
                <a:ext cx="5696" cy="22526"/>
              </a:xfrm>
              <a:custGeom>
                <a:avLst/>
                <a:gdLst/>
                <a:ahLst/>
                <a:cxnLst/>
                <a:rect l="l" t="t" r="r" b="b"/>
                <a:pathLst>
                  <a:path w="5696" h="22526" extrusionOk="0">
                    <a:moveTo>
                      <a:pt x="2479" y="21629"/>
                    </a:moveTo>
                    <a:cubicBezTo>
                      <a:pt x="3104" y="17868"/>
                      <a:pt x="3786" y="14107"/>
                      <a:pt x="4486" y="10364"/>
                    </a:cubicBezTo>
                    <a:cubicBezTo>
                      <a:pt x="5064" y="7275"/>
                      <a:pt x="6259" y="4167"/>
                      <a:pt x="5391" y="1069"/>
                    </a:cubicBezTo>
                    <a:cubicBezTo>
                      <a:pt x="5008" y="-304"/>
                      <a:pt x="3384" y="-275"/>
                      <a:pt x="2628" y="704"/>
                    </a:cubicBezTo>
                    <a:cubicBezTo>
                      <a:pt x="668" y="3252"/>
                      <a:pt x="762" y="6706"/>
                      <a:pt x="444" y="9814"/>
                    </a:cubicBezTo>
                    <a:cubicBezTo>
                      <a:pt x="52" y="13650"/>
                      <a:pt x="-41" y="17448"/>
                      <a:pt x="15" y="21293"/>
                    </a:cubicBezTo>
                    <a:cubicBezTo>
                      <a:pt x="34" y="22647"/>
                      <a:pt x="2236" y="23067"/>
                      <a:pt x="2479" y="21629"/>
                    </a:cubicBezTo>
                    <a:lnTo>
                      <a:pt x="2479" y="2162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2" name="Google Shape;1582;p62"/>
            <p:cNvGrpSpPr/>
            <p:nvPr/>
          </p:nvGrpSpPr>
          <p:grpSpPr>
            <a:xfrm rot="1183854">
              <a:off x="4597924" y="2275677"/>
              <a:ext cx="260958" cy="253301"/>
              <a:chOff x="4657525" y="5203610"/>
              <a:chExt cx="55104" cy="53487"/>
            </a:xfrm>
          </p:grpSpPr>
          <p:sp>
            <p:nvSpPr>
              <p:cNvPr id="1583" name="Google Shape;1583;p62"/>
              <p:cNvSpPr/>
              <p:nvPr/>
            </p:nvSpPr>
            <p:spPr>
              <a:xfrm>
                <a:off x="4657525" y="5215765"/>
                <a:ext cx="55104" cy="41332"/>
              </a:xfrm>
              <a:custGeom>
                <a:avLst/>
                <a:gdLst/>
                <a:ahLst/>
                <a:cxnLst/>
                <a:rect l="l" t="t" r="r" b="b"/>
                <a:pathLst>
                  <a:path w="55104" h="41332" extrusionOk="0">
                    <a:moveTo>
                      <a:pt x="13330" y="9568"/>
                    </a:moveTo>
                    <a:cubicBezTo>
                      <a:pt x="6321" y="14468"/>
                      <a:pt x="758" y="22027"/>
                      <a:pt x="58" y="30549"/>
                    </a:cubicBezTo>
                    <a:cubicBezTo>
                      <a:pt x="-212" y="33825"/>
                      <a:pt x="413" y="37464"/>
                      <a:pt x="2905" y="39602"/>
                    </a:cubicBezTo>
                    <a:cubicBezTo>
                      <a:pt x="5696" y="42001"/>
                      <a:pt x="10054" y="41720"/>
                      <a:pt x="13246" y="39891"/>
                    </a:cubicBezTo>
                    <a:cubicBezTo>
                      <a:pt x="16438" y="38062"/>
                      <a:pt x="18706" y="35001"/>
                      <a:pt x="20787" y="31968"/>
                    </a:cubicBezTo>
                    <a:cubicBezTo>
                      <a:pt x="22869" y="28934"/>
                      <a:pt x="24922" y="25770"/>
                      <a:pt x="27871" y="23577"/>
                    </a:cubicBezTo>
                    <a:cubicBezTo>
                      <a:pt x="32538" y="20114"/>
                      <a:pt x="38726" y="19582"/>
                      <a:pt x="44540" y="19601"/>
                    </a:cubicBezTo>
                    <a:cubicBezTo>
                      <a:pt x="47489" y="19610"/>
                      <a:pt x="50775" y="19610"/>
                      <a:pt x="52940" y="17604"/>
                    </a:cubicBezTo>
                    <a:cubicBezTo>
                      <a:pt x="53976" y="16642"/>
                      <a:pt x="54620" y="15308"/>
                      <a:pt x="54918" y="13927"/>
                    </a:cubicBezTo>
                    <a:cubicBezTo>
                      <a:pt x="55824" y="9652"/>
                      <a:pt x="53313" y="5163"/>
                      <a:pt x="49645" y="2792"/>
                    </a:cubicBezTo>
                    <a:cubicBezTo>
                      <a:pt x="38987" y="-4087"/>
                      <a:pt x="22514" y="3128"/>
                      <a:pt x="13339" y="954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62"/>
              <p:cNvSpPr/>
              <p:nvPr/>
            </p:nvSpPr>
            <p:spPr>
              <a:xfrm>
                <a:off x="4659852" y="5215841"/>
                <a:ext cx="42913" cy="39946"/>
              </a:xfrm>
              <a:custGeom>
                <a:avLst/>
                <a:gdLst/>
                <a:ahLst/>
                <a:cxnLst/>
                <a:rect l="l" t="t" r="r" b="b"/>
                <a:pathLst>
                  <a:path w="42913" h="39946" extrusionOk="0">
                    <a:moveTo>
                      <a:pt x="10677" y="39946"/>
                    </a:moveTo>
                    <a:cubicBezTo>
                      <a:pt x="8922" y="38201"/>
                      <a:pt x="7224" y="36418"/>
                      <a:pt x="5628" y="34524"/>
                    </a:cubicBezTo>
                    <a:cubicBezTo>
                      <a:pt x="5189" y="34010"/>
                      <a:pt x="2744" y="30351"/>
                      <a:pt x="3248" y="31359"/>
                    </a:cubicBezTo>
                    <a:cubicBezTo>
                      <a:pt x="2473" y="29978"/>
                      <a:pt x="1782" y="28569"/>
                      <a:pt x="1073" y="27132"/>
                    </a:cubicBezTo>
                    <a:cubicBezTo>
                      <a:pt x="1008" y="26964"/>
                      <a:pt x="952" y="26824"/>
                      <a:pt x="896" y="26684"/>
                    </a:cubicBezTo>
                    <a:cubicBezTo>
                      <a:pt x="653" y="25797"/>
                      <a:pt x="448" y="24911"/>
                      <a:pt x="270" y="24015"/>
                    </a:cubicBezTo>
                    <a:cubicBezTo>
                      <a:pt x="159" y="23417"/>
                      <a:pt x="74" y="22811"/>
                      <a:pt x="0" y="22204"/>
                    </a:cubicBezTo>
                    <a:cubicBezTo>
                      <a:pt x="2380" y="17126"/>
                      <a:pt x="6374" y="12721"/>
                      <a:pt x="11003" y="9483"/>
                    </a:cubicBezTo>
                    <a:cubicBezTo>
                      <a:pt x="17117" y="5208"/>
                      <a:pt x="26459" y="588"/>
                      <a:pt x="35167" y="0"/>
                    </a:cubicBezTo>
                    <a:cubicBezTo>
                      <a:pt x="36222" y="1783"/>
                      <a:pt x="37211" y="3603"/>
                      <a:pt x="38116" y="5488"/>
                    </a:cubicBezTo>
                    <a:cubicBezTo>
                      <a:pt x="38788" y="6888"/>
                      <a:pt x="39423" y="8316"/>
                      <a:pt x="40011" y="9753"/>
                    </a:cubicBezTo>
                    <a:cubicBezTo>
                      <a:pt x="40384" y="10649"/>
                      <a:pt x="40730" y="11564"/>
                      <a:pt x="41075" y="12469"/>
                    </a:cubicBezTo>
                    <a:cubicBezTo>
                      <a:pt x="41766" y="14821"/>
                      <a:pt x="42372" y="17164"/>
                      <a:pt x="42914" y="19525"/>
                    </a:cubicBezTo>
                    <a:cubicBezTo>
                      <a:pt x="42680" y="19525"/>
                      <a:pt x="42447" y="19525"/>
                      <a:pt x="42214" y="19525"/>
                    </a:cubicBezTo>
                    <a:cubicBezTo>
                      <a:pt x="36399" y="19507"/>
                      <a:pt x="30221" y="20029"/>
                      <a:pt x="25544" y="23501"/>
                    </a:cubicBezTo>
                    <a:cubicBezTo>
                      <a:pt x="22596" y="25694"/>
                      <a:pt x="20542" y="28858"/>
                      <a:pt x="18461" y="31892"/>
                    </a:cubicBezTo>
                    <a:cubicBezTo>
                      <a:pt x="16380" y="34925"/>
                      <a:pt x="14111" y="37986"/>
                      <a:pt x="10920" y="39815"/>
                    </a:cubicBezTo>
                    <a:cubicBezTo>
                      <a:pt x="10836" y="39862"/>
                      <a:pt x="10751" y="39899"/>
                      <a:pt x="10668" y="3994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62"/>
              <p:cNvSpPr/>
              <p:nvPr/>
            </p:nvSpPr>
            <p:spPr>
              <a:xfrm>
                <a:off x="4683576" y="5203610"/>
                <a:ext cx="5452" cy="18817"/>
              </a:xfrm>
              <a:custGeom>
                <a:avLst/>
                <a:gdLst/>
                <a:ahLst/>
                <a:cxnLst/>
                <a:rect l="l" t="t" r="r" b="b"/>
                <a:pathLst>
                  <a:path w="5452" h="18817" extrusionOk="0">
                    <a:moveTo>
                      <a:pt x="2576" y="18260"/>
                    </a:moveTo>
                    <a:cubicBezTo>
                      <a:pt x="4070" y="13182"/>
                      <a:pt x="7355" y="5940"/>
                      <a:pt x="3986" y="937"/>
                    </a:cubicBezTo>
                    <a:cubicBezTo>
                      <a:pt x="3071" y="-425"/>
                      <a:pt x="803" y="-332"/>
                      <a:pt x="355" y="1413"/>
                    </a:cubicBezTo>
                    <a:cubicBezTo>
                      <a:pt x="-989" y="6621"/>
                      <a:pt x="1979" y="12463"/>
                      <a:pt x="1074" y="17849"/>
                    </a:cubicBezTo>
                    <a:cubicBezTo>
                      <a:pt x="915" y="18819"/>
                      <a:pt x="2287" y="19240"/>
                      <a:pt x="2576" y="18260"/>
                    </a:cubicBezTo>
                    <a:lnTo>
                      <a:pt x="2576" y="182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62"/>
              <p:cNvSpPr/>
              <p:nvPr/>
            </p:nvSpPr>
            <p:spPr>
              <a:xfrm>
                <a:off x="4670572" y="5207945"/>
                <a:ext cx="9234" cy="20463"/>
              </a:xfrm>
              <a:custGeom>
                <a:avLst/>
                <a:gdLst/>
                <a:ahLst/>
                <a:cxnLst/>
                <a:rect l="l" t="t" r="r" b="b"/>
                <a:pathLst>
                  <a:path w="9234" h="20463" extrusionOk="0">
                    <a:moveTo>
                      <a:pt x="9196" y="19311"/>
                    </a:moveTo>
                    <a:cubicBezTo>
                      <a:pt x="8272" y="15829"/>
                      <a:pt x="7348" y="12339"/>
                      <a:pt x="6424" y="8857"/>
                    </a:cubicBezTo>
                    <a:cubicBezTo>
                      <a:pt x="5640" y="5917"/>
                      <a:pt x="5183" y="2716"/>
                      <a:pt x="2971" y="504"/>
                    </a:cubicBezTo>
                    <a:cubicBezTo>
                      <a:pt x="1851" y="-616"/>
                      <a:pt x="134" y="280"/>
                      <a:pt x="22" y="1727"/>
                    </a:cubicBezTo>
                    <a:cubicBezTo>
                      <a:pt x="-221" y="4807"/>
                      <a:pt x="1609" y="7635"/>
                      <a:pt x="2906" y="10341"/>
                    </a:cubicBezTo>
                    <a:cubicBezTo>
                      <a:pt x="4455" y="13561"/>
                      <a:pt x="5995" y="16790"/>
                      <a:pt x="7544" y="20011"/>
                    </a:cubicBezTo>
                    <a:cubicBezTo>
                      <a:pt x="8001" y="20953"/>
                      <a:pt x="9458" y="20281"/>
                      <a:pt x="9206" y="19311"/>
                    </a:cubicBezTo>
                    <a:lnTo>
                      <a:pt x="9206" y="1931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62"/>
              <p:cNvSpPr/>
              <p:nvPr/>
            </p:nvSpPr>
            <p:spPr>
              <a:xfrm>
                <a:off x="4658377" y="5215014"/>
                <a:ext cx="16427" cy="17378"/>
              </a:xfrm>
              <a:custGeom>
                <a:avLst/>
                <a:gdLst/>
                <a:ahLst/>
                <a:cxnLst/>
                <a:rect l="l" t="t" r="r" b="b"/>
                <a:pathLst>
                  <a:path w="16427" h="17378" extrusionOk="0">
                    <a:moveTo>
                      <a:pt x="16211" y="15517"/>
                    </a:moveTo>
                    <a:cubicBezTo>
                      <a:pt x="14037" y="12353"/>
                      <a:pt x="11778" y="9311"/>
                      <a:pt x="9248" y="6408"/>
                    </a:cubicBezTo>
                    <a:cubicBezTo>
                      <a:pt x="7177" y="4028"/>
                      <a:pt x="4834" y="286"/>
                      <a:pt x="1474" y="5"/>
                    </a:cubicBezTo>
                    <a:cubicBezTo>
                      <a:pt x="382" y="-88"/>
                      <a:pt x="-103" y="1042"/>
                      <a:pt x="18" y="1919"/>
                    </a:cubicBezTo>
                    <a:cubicBezTo>
                      <a:pt x="438" y="4943"/>
                      <a:pt x="4302" y="7276"/>
                      <a:pt x="6374" y="9292"/>
                    </a:cubicBezTo>
                    <a:cubicBezTo>
                      <a:pt x="9015" y="11859"/>
                      <a:pt x="11656" y="14416"/>
                      <a:pt x="14251" y="17029"/>
                    </a:cubicBezTo>
                    <a:cubicBezTo>
                      <a:pt x="15222" y="18019"/>
                      <a:pt x="17042" y="16712"/>
                      <a:pt x="16221" y="15508"/>
                    </a:cubicBezTo>
                    <a:lnTo>
                      <a:pt x="16221" y="1550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88" name="Google Shape;1588;p62"/>
            <p:cNvSpPr/>
            <p:nvPr/>
          </p:nvSpPr>
          <p:spPr>
            <a:xfrm rot="1184723">
              <a:off x="4434219" y="2482380"/>
              <a:ext cx="158029" cy="87293"/>
            </a:xfrm>
            <a:custGeom>
              <a:avLst/>
              <a:gdLst/>
              <a:ahLst/>
              <a:cxnLst/>
              <a:rect l="l" t="t" r="r" b="b"/>
              <a:pathLst>
                <a:path w="33368" h="18432" extrusionOk="0">
                  <a:moveTo>
                    <a:pt x="26190" y="1976"/>
                  </a:moveTo>
                  <a:cubicBezTo>
                    <a:pt x="24174" y="5951"/>
                    <a:pt x="19993" y="10077"/>
                    <a:pt x="15083" y="9741"/>
                  </a:cubicBezTo>
                  <a:cubicBezTo>
                    <a:pt x="14141" y="9601"/>
                    <a:pt x="13226" y="9377"/>
                    <a:pt x="12302" y="9162"/>
                  </a:cubicBezTo>
                  <a:cubicBezTo>
                    <a:pt x="9335" y="8210"/>
                    <a:pt x="6441" y="6484"/>
                    <a:pt x="3296" y="6838"/>
                  </a:cubicBezTo>
                  <a:cubicBezTo>
                    <a:pt x="1056" y="7090"/>
                    <a:pt x="-372" y="8761"/>
                    <a:pt x="85" y="11057"/>
                  </a:cubicBezTo>
                  <a:cubicBezTo>
                    <a:pt x="1196" y="16657"/>
                    <a:pt x="6693" y="18169"/>
                    <a:pt x="11873" y="18187"/>
                  </a:cubicBezTo>
                  <a:cubicBezTo>
                    <a:pt x="15457" y="18757"/>
                    <a:pt x="19423" y="18280"/>
                    <a:pt x="22261" y="17301"/>
                  </a:cubicBezTo>
                  <a:cubicBezTo>
                    <a:pt x="27777" y="15387"/>
                    <a:pt x="32229" y="10796"/>
                    <a:pt x="33302" y="4990"/>
                  </a:cubicBezTo>
                  <a:cubicBezTo>
                    <a:pt x="34049" y="940"/>
                    <a:pt x="28327" y="-2215"/>
                    <a:pt x="26190" y="19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9" name="Google Shape;1589;p62"/>
            <p:cNvSpPr/>
            <p:nvPr/>
          </p:nvSpPr>
          <p:spPr>
            <a:xfrm rot="1184723">
              <a:off x="4211508" y="2461822"/>
              <a:ext cx="166194" cy="166194"/>
            </a:xfrm>
            <a:custGeom>
              <a:avLst/>
              <a:gdLst/>
              <a:ahLst/>
              <a:cxnLst/>
              <a:rect l="l" t="t" r="r" b="b"/>
              <a:pathLst>
                <a:path w="35092" h="35092" extrusionOk="0">
                  <a:moveTo>
                    <a:pt x="35092" y="17546"/>
                  </a:moveTo>
                  <a:cubicBezTo>
                    <a:pt x="35092" y="27234"/>
                    <a:pt x="27234" y="35092"/>
                    <a:pt x="17546" y="35092"/>
                  </a:cubicBezTo>
                  <a:cubicBezTo>
                    <a:pt x="7858" y="35092"/>
                    <a:pt x="0" y="27234"/>
                    <a:pt x="0" y="17546"/>
                  </a:cubicBezTo>
                  <a:cubicBezTo>
                    <a:pt x="0" y="7858"/>
                    <a:pt x="7858" y="0"/>
                    <a:pt x="17546" y="0"/>
                  </a:cubicBezTo>
                  <a:cubicBezTo>
                    <a:pt x="27234" y="0"/>
                    <a:pt x="35092" y="7858"/>
                    <a:pt x="35092" y="175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0" name="Google Shape;1590;p62"/>
            <p:cNvSpPr/>
            <p:nvPr/>
          </p:nvSpPr>
          <p:spPr>
            <a:xfrm rot="1184723">
              <a:off x="4664917" y="2486437"/>
              <a:ext cx="166194" cy="166194"/>
            </a:xfrm>
            <a:custGeom>
              <a:avLst/>
              <a:gdLst/>
              <a:ahLst/>
              <a:cxnLst/>
              <a:rect l="l" t="t" r="r" b="b"/>
              <a:pathLst>
                <a:path w="35092" h="35092" extrusionOk="0">
                  <a:moveTo>
                    <a:pt x="35093" y="17546"/>
                  </a:moveTo>
                  <a:cubicBezTo>
                    <a:pt x="35093" y="27234"/>
                    <a:pt x="27234" y="35093"/>
                    <a:pt x="17546" y="35093"/>
                  </a:cubicBezTo>
                  <a:cubicBezTo>
                    <a:pt x="7858" y="35093"/>
                    <a:pt x="0" y="27234"/>
                    <a:pt x="0" y="17546"/>
                  </a:cubicBezTo>
                  <a:cubicBezTo>
                    <a:pt x="0" y="7858"/>
                    <a:pt x="7858" y="0"/>
                    <a:pt x="17546" y="0"/>
                  </a:cubicBezTo>
                  <a:cubicBezTo>
                    <a:pt x="27234" y="0"/>
                    <a:pt x="35093" y="7858"/>
                    <a:pt x="35093" y="175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1" name="Google Shape;1591;p62"/>
            <p:cNvSpPr/>
            <p:nvPr/>
          </p:nvSpPr>
          <p:spPr>
            <a:xfrm rot="1712549">
              <a:off x="4932354" y="2071446"/>
              <a:ext cx="452754" cy="296199"/>
            </a:xfrm>
            <a:custGeom>
              <a:avLst/>
              <a:gdLst/>
              <a:ahLst/>
              <a:cxnLst/>
              <a:rect l="l" t="t" r="r" b="b"/>
              <a:pathLst>
                <a:path w="95603" h="62545" extrusionOk="0">
                  <a:moveTo>
                    <a:pt x="889" y="62510"/>
                  </a:moveTo>
                  <a:cubicBezTo>
                    <a:pt x="16055" y="57647"/>
                    <a:pt x="29616" y="44133"/>
                    <a:pt x="43252" y="35780"/>
                  </a:cubicBezTo>
                  <a:cubicBezTo>
                    <a:pt x="59268" y="25971"/>
                    <a:pt x="75899" y="17552"/>
                    <a:pt x="92867" y="9535"/>
                  </a:cubicBezTo>
                  <a:cubicBezTo>
                    <a:pt x="99055" y="6614"/>
                    <a:pt x="93642" y="-2113"/>
                    <a:pt x="87566" y="473"/>
                  </a:cubicBezTo>
                  <a:cubicBezTo>
                    <a:pt x="69403" y="8191"/>
                    <a:pt x="52128" y="17842"/>
                    <a:pt x="35916" y="29097"/>
                  </a:cubicBezTo>
                  <a:cubicBezTo>
                    <a:pt x="23485" y="37731"/>
                    <a:pt x="6918" y="47745"/>
                    <a:pt x="77" y="61455"/>
                  </a:cubicBezTo>
                  <a:cubicBezTo>
                    <a:pt x="-185" y="61978"/>
                    <a:pt x="254" y="62715"/>
                    <a:pt x="889" y="62510"/>
                  </a:cubicBezTo>
                  <a:lnTo>
                    <a:pt x="889" y="6251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2" name="Google Shape;1592;p62"/>
            <p:cNvSpPr/>
            <p:nvPr/>
          </p:nvSpPr>
          <p:spPr>
            <a:xfrm rot="1712549">
              <a:off x="5478649" y="2188307"/>
              <a:ext cx="56611" cy="54423"/>
            </a:xfrm>
            <a:custGeom>
              <a:avLst/>
              <a:gdLst/>
              <a:ahLst/>
              <a:cxnLst/>
              <a:rect l="l" t="t" r="r" b="b"/>
              <a:pathLst>
                <a:path w="11954" h="11492" extrusionOk="0">
                  <a:moveTo>
                    <a:pt x="6202" y="9"/>
                  </a:moveTo>
                  <a:cubicBezTo>
                    <a:pt x="6081" y="9"/>
                    <a:pt x="5960" y="9"/>
                    <a:pt x="5838" y="9"/>
                  </a:cubicBezTo>
                  <a:lnTo>
                    <a:pt x="5764" y="9"/>
                  </a:lnTo>
                  <a:cubicBezTo>
                    <a:pt x="5250" y="75"/>
                    <a:pt x="4746" y="149"/>
                    <a:pt x="4233" y="215"/>
                  </a:cubicBezTo>
                  <a:cubicBezTo>
                    <a:pt x="3486" y="392"/>
                    <a:pt x="2833" y="737"/>
                    <a:pt x="2282" y="1241"/>
                  </a:cubicBezTo>
                  <a:cubicBezTo>
                    <a:pt x="2049" y="1372"/>
                    <a:pt x="1844" y="1530"/>
                    <a:pt x="1667" y="1727"/>
                  </a:cubicBezTo>
                  <a:cubicBezTo>
                    <a:pt x="1116" y="2240"/>
                    <a:pt x="724" y="2856"/>
                    <a:pt x="490" y="3556"/>
                  </a:cubicBezTo>
                  <a:cubicBezTo>
                    <a:pt x="136" y="4237"/>
                    <a:pt x="-32" y="4965"/>
                    <a:pt x="5" y="5749"/>
                  </a:cubicBezTo>
                  <a:cubicBezTo>
                    <a:pt x="71" y="6253"/>
                    <a:pt x="145" y="6757"/>
                    <a:pt x="211" y="7261"/>
                  </a:cubicBezTo>
                  <a:cubicBezTo>
                    <a:pt x="481" y="8223"/>
                    <a:pt x="967" y="9062"/>
                    <a:pt x="1676" y="9772"/>
                  </a:cubicBezTo>
                  <a:cubicBezTo>
                    <a:pt x="2348" y="10490"/>
                    <a:pt x="2768" y="10668"/>
                    <a:pt x="3561" y="10994"/>
                  </a:cubicBezTo>
                  <a:cubicBezTo>
                    <a:pt x="4009" y="11256"/>
                    <a:pt x="4494" y="11386"/>
                    <a:pt x="5008" y="11386"/>
                  </a:cubicBezTo>
                  <a:cubicBezTo>
                    <a:pt x="5288" y="11461"/>
                    <a:pt x="5568" y="11489"/>
                    <a:pt x="5848" y="11489"/>
                  </a:cubicBezTo>
                  <a:cubicBezTo>
                    <a:pt x="5969" y="11489"/>
                    <a:pt x="6090" y="11489"/>
                    <a:pt x="6212" y="11489"/>
                  </a:cubicBezTo>
                  <a:cubicBezTo>
                    <a:pt x="7005" y="11517"/>
                    <a:pt x="7742" y="11358"/>
                    <a:pt x="8424" y="10994"/>
                  </a:cubicBezTo>
                  <a:cubicBezTo>
                    <a:pt x="9133" y="10761"/>
                    <a:pt x="9749" y="10369"/>
                    <a:pt x="10272" y="9809"/>
                  </a:cubicBezTo>
                  <a:cubicBezTo>
                    <a:pt x="10832" y="9286"/>
                    <a:pt x="11224" y="8671"/>
                    <a:pt x="11457" y="7961"/>
                  </a:cubicBezTo>
                  <a:cubicBezTo>
                    <a:pt x="11811" y="7280"/>
                    <a:pt x="11980" y="6542"/>
                    <a:pt x="11952" y="5749"/>
                  </a:cubicBezTo>
                  <a:cubicBezTo>
                    <a:pt x="11886" y="5236"/>
                    <a:pt x="11811" y="4732"/>
                    <a:pt x="11746" y="4219"/>
                  </a:cubicBezTo>
                  <a:cubicBezTo>
                    <a:pt x="11476" y="3248"/>
                    <a:pt x="10981" y="2398"/>
                    <a:pt x="10272" y="1680"/>
                  </a:cubicBezTo>
                  <a:cubicBezTo>
                    <a:pt x="9889" y="1381"/>
                    <a:pt x="9497" y="1082"/>
                    <a:pt x="9105" y="784"/>
                  </a:cubicBezTo>
                  <a:cubicBezTo>
                    <a:pt x="8209" y="261"/>
                    <a:pt x="7248" y="0"/>
                    <a:pt x="6202" y="0"/>
                  </a:cubicBez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336DEEC-AA5E-C424-BF60-18B8A92E6D4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80639" y="555798"/>
            <a:ext cx="3150868" cy="28525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08551E-56A2-4C21-2CA9-351123EC1C6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005921" y="582043"/>
            <a:ext cx="3114432" cy="28525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959552-A7C9-0746-94A2-8DCA130F985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231560" y="3463515"/>
            <a:ext cx="5125211" cy="1580123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62"/>
          <p:cNvSpPr txBox="1">
            <a:spLocks noGrp="1"/>
          </p:cNvSpPr>
          <p:nvPr>
            <p:ph type="title"/>
          </p:nvPr>
        </p:nvSpPr>
        <p:spPr>
          <a:xfrm>
            <a:off x="720000" y="503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00000"/>
                </a:solidFill>
              </a:rPr>
              <a:t>COMPUTER QUIZ</a:t>
            </a:r>
            <a:endParaRPr dirty="0">
              <a:solidFill>
                <a:srgbClr val="C00000"/>
              </a:solidFill>
            </a:endParaRPr>
          </a:p>
        </p:txBody>
      </p:sp>
      <p:grpSp>
        <p:nvGrpSpPr>
          <p:cNvPr id="1571" name="Google Shape;1571;p62"/>
          <p:cNvGrpSpPr/>
          <p:nvPr/>
        </p:nvGrpSpPr>
        <p:grpSpPr>
          <a:xfrm>
            <a:off x="-683394" y="-376758"/>
            <a:ext cx="2478534" cy="1807189"/>
            <a:chOff x="3580690" y="1633037"/>
            <a:chExt cx="2478534" cy="1807189"/>
          </a:xfrm>
        </p:grpSpPr>
        <p:sp>
          <p:nvSpPr>
            <p:cNvPr id="1572" name="Google Shape;1572;p62"/>
            <p:cNvSpPr/>
            <p:nvPr/>
          </p:nvSpPr>
          <p:spPr>
            <a:xfrm rot="1712549">
              <a:off x="4626896" y="1914816"/>
              <a:ext cx="1261988" cy="1034004"/>
            </a:xfrm>
            <a:custGeom>
              <a:avLst/>
              <a:gdLst/>
              <a:ahLst/>
              <a:cxnLst/>
              <a:rect l="l" t="t" r="r" b="b"/>
              <a:pathLst>
                <a:path w="266480" h="218339" extrusionOk="0">
                  <a:moveTo>
                    <a:pt x="266471" y="9"/>
                  </a:moveTo>
                  <a:cubicBezTo>
                    <a:pt x="215297" y="4778"/>
                    <a:pt x="164357" y="15922"/>
                    <a:pt x="118223" y="38425"/>
                  </a:cubicBezTo>
                  <a:cubicBezTo>
                    <a:pt x="68729" y="62560"/>
                    <a:pt x="24910" y="100536"/>
                    <a:pt x="0" y="149638"/>
                  </a:cubicBezTo>
                  <a:cubicBezTo>
                    <a:pt x="13972" y="170955"/>
                    <a:pt x="25321" y="197022"/>
                    <a:pt x="39293" y="218340"/>
                  </a:cubicBezTo>
                  <a:cubicBezTo>
                    <a:pt x="57231" y="186653"/>
                    <a:pt x="99996" y="181623"/>
                    <a:pt x="136376" y="180260"/>
                  </a:cubicBezTo>
                  <a:cubicBezTo>
                    <a:pt x="167082" y="179112"/>
                    <a:pt x="199207" y="178281"/>
                    <a:pt x="227645" y="188809"/>
                  </a:cubicBezTo>
                  <a:cubicBezTo>
                    <a:pt x="236138" y="125120"/>
                    <a:pt x="254693" y="63166"/>
                    <a:pt x="2664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3" name="Google Shape;1573;p62"/>
            <p:cNvSpPr/>
            <p:nvPr/>
          </p:nvSpPr>
          <p:spPr>
            <a:xfrm rot="1712549">
              <a:off x="4587828" y="2269717"/>
              <a:ext cx="1126512" cy="647820"/>
            </a:xfrm>
            <a:custGeom>
              <a:avLst/>
              <a:gdLst/>
              <a:ahLst/>
              <a:cxnLst/>
              <a:rect l="l" t="t" r="r" b="b"/>
              <a:pathLst>
                <a:path w="237873" h="136793" extrusionOk="0">
                  <a:moveTo>
                    <a:pt x="237855" y="278"/>
                  </a:moveTo>
                  <a:cubicBezTo>
                    <a:pt x="218022" y="-422"/>
                    <a:pt x="198133" y="156"/>
                    <a:pt x="178431" y="2536"/>
                  </a:cubicBezTo>
                  <a:cubicBezTo>
                    <a:pt x="178198" y="2564"/>
                    <a:pt x="176602" y="2779"/>
                    <a:pt x="175799" y="2882"/>
                  </a:cubicBezTo>
                  <a:cubicBezTo>
                    <a:pt x="174819" y="3021"/>
                    <a:pt x="173251" y="3255"/>
                    <a:pt x="173382" y="3236"/>
                  </a:cubicBezTo>
                  <a:cubicBezTo>
                    <a:pt x="171272" y="3553"/>
                    <a:pt x="169163" y="3899"/>
                    <a:pt x="167054" y="4263"/>
                  </a:cubicBezTo>
                  <a:cubicBezTo>
                    <a:pt x="162817" y="4991"/>
                    <a:pt x="158608" y="5803"/>
                    <a:pt x="154408" y="6708"/>
                  </a:cubicBezTo>
                  <a:cubicBezTo>
                    <a:pt x="145326" y="8659"/>
                    <a:pt x="136338" y="11011"/>
                    <a:pt x="127472" y="13773"/>
                  </a:cubicBezTo>
                  <a:cubicBezTo>
                    <a:pt x="108572" y="19653"/>
                    <a:pt x="94778" y="25514"/>
                    <a:pt x="77381" y="33896"/>
                  </a:cubicBezTo>
                  <a:cubicBezTo>
                    <a:pt x="62308" y="41147"/>
                    <a:pt x="47795" y="49547"/>
                    <a:pt x="34000" y="59020"/>
                  </a:cubicBezTo>
                  <a:cubicBezTo>
                    <a:pt x="30454" y="61456"/>
                    <a:pt x="26954" y="63958"/>
                    <a:pt x="23501" y="66533"/>
                  </a:cubicBezTo>
                  <a:cubicBezTo>
                    <a:pt x="23006" y="66897"/>
                    <a:pt x="20523" y="68801"/>
                    <a:pt x="20337" y="68932"/>
                  </a:cubicBezTo>
                  <a:cubicBezTo>
                    <a:pt x="19142" y="69866"/>
                    <a:pt x="17948" y="70808"/>
                    <a:pt x="16771" y="71760"/>
                  </a:cubicBezTo>
                  <a:cubicBezTo>
                    <a:pt x="11032" y="76380"/>
                    <a:pt x="5450" y="81196"/>
                    <a:pt x="0" y="86161"/>
                  </a:cubicBezTo>
                  <a:cubicBezTo>
                    <a:pt x="9454" y="103110"/>
                    <a:pt x="18274" y="121216"/>
                    <a:pt x="28485" y="136794"/>
                  </a:cubicBezTo>
                  <a:cubicBezTo>
                    <a:pt x="46423" y="105107"/>
                    <a:pt x="89187" y="100077"/>
                    <a:pt x="125568" y="98714"/>
                  </a:cubicBezTo>
                  <a:cubicBezTo>
                    <a:pt x="156274" y="97566"/>
                    <a:pt x="188399" y="96735"/>
                    <a:pt x="216837" y="107263"/>
                  </a:cubicBezTo>
                  <a:cubicBezTo>
                    <a:pt x="221644" y="71228"/>
                    <a:pt x="229670" y="35744"/>
                    <a:pt x="237874" y="2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4" name="Google Shape;1574;p62"/>
            <p:cNvSpPr/>
            <p:nvPr/>
          </p:nvSpPr>
          <p:spPr>
            <a:xfrm rot="1712549">
              <a:off x="4576642" y="2503050"/>
              <a:ext cx="1022425" cy="397469"/>
            </a:xfrm>
            <a:custGeom>
              <a:avLst/>
              <a:gdLst/>
              <a:ahLst/>
              <a:cxnLst/>
              <a:rect l="l" t="t" r="r" b="b"/>
              <a:pathLst>
                <a:path w="215894" h="83929" extrusionOk="0">
                  <a:moveTo>
                    <a:pt x="215885" y="687"/>
                  </a:moveTo>
                  <a:cubicBezTo>
                    <a:pt x="201335" y="-107"/>
                    <a:pt x="186747" y="-200"/>
                    <a:pt x="172178" y="341"/>
                  </a:cubicBezTo>
                  <a:cubicBezTo>
                    <a:pt x="163685" y="659"/>
                    <a:pt x="155201" y="1191"/>
                    <a:pt x="146745" y="1937"/>
                  </a:cubicBezTo>
                  <a:cubicBezTo>
                    <a:pt x="142228" y="2329"/>
                    <a:pt x="137710" y="2787"/>
                    <a:pt x="133202" y="3291"/>
                  </a:cubicBezTo>
                  <a:cubicBezTo>
                    <a:pt x="131224" y="3515"/>
                    <a:pt x="129255" y="3748"/>
                    <a:pt x="127285" y="3991"/>
                  </a:cubicBezTo>
                  <a:cubicBezTo>
                    <a:pt x="126156" y="4131"/>
                    <a:pt x="125036" y="4280"/>
                    <a:pt x="123907" y="4420"/>
                  </a:cubicBezTo>
                  <a:cubicBezTo>
                    <a:pt x="123758" y="4439"/>
                    <a:pt x="123646" y="4448"/>
                    <a:pt x="123543" y="4467"/>
                  </a:cubicBezTo>
                  <a:cubicBezTo>
                    <a:pt x="123459" y="4476"/>
                    <a:pt x="123394" y="4485"/>
                    <a:pt x="123291" y="4504"/>
                  </a:cubicBezTo>
                  <a:cubicBezTo>
                    <a:pt x="109244" y="6492"/>
                    <a:pt x="95282" y="8928"/>
                    <a:pt x="81394" y="11812"/>
                  </a:cubicBezTo>
                  <a:cubicBezTo>
                    <a:pt x="80256" y="13081"/>
                    <a:pt x="78912" y="14145"/>
                    <a:pt x="77362" y="14883"/>
                  </a:cubicBezTo>
                  <a:cubicBezTo>
                    <a:pt x="51519" y="27174"/>
                    <a:pt x="25731" y="39569"/>
                    <a:pt x="0" y="52094"/>
                  </a:cubicBezTo>
                  <a:cubicBezTo>
                    <a:pt x="5889" y="63098"/>
                    <a:pt x="11815" y="74027"/>
                    <a:pt x="18302" y="83929"/>
                  </a:cubicBezTo>
                  <a:cubicBezTo>
                    <a:pt x="36241" y="52243"/>
                    <a:pt x="79005" y="47213"/>
                    <a:pt x="115386" y="45850"/>
                  </a:cubicBezTo>
                  <a:cubicBezTo>
                    <a:pt x="146092" y="44702"/>
                    <a:pt x="178216" y="43871"/>
                    <a:pt x="206655" y="54399"/>
                  </a:cubicBezTo>
                  <a:cubicBezTo>
                    <a:pt x="209053" y="36386"/>
                    <a:pt x="212264" y="18504"/>
                    <a:pt x="215894" y="7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5" name="Google Shape;1575;p62"/>
            <p:cNvSpPr/>
            <p:nvPr/>
          </p:nvSpPr>
          <p:spPr>
            <a:xfrm rot="1184723">
              <a:off x="3778561" y="1828700"/>
              <a:ext cx="1404728" cy="1415862"/>
            </a:xfrm>
            <a:custGeom>
              <a:avLst/>
              <a:gdLst/>
              <a:ahLst/>
              <a:cxnLst/>
              <a:rect l="l" t="t" r="r" b="b"/>
              <a:pathLst>
                <a:path w="296609" h="298960" extrusionOk="0">
                  <a:moveTo>
                    <a:pt x="177670" y="75083"/>
                  </a:moveTo>
                  <a:cubicBezTo>
                    <a:pt x="162578" y="51115"/>
                    <a:pt x="144556" y="29005"/>
                    <a:pt x="124135" y="9387"/>
                  </a:cubicBezTo>
                  <a:cubicBezTo>
                    <a:pt x="117956" y="3451"/>
                    <a:pt x="109192" y="-2653"/>
                    <a:pt x="101548" y="1211"/>
                  </a:cubicBezTo>
                  <a:cubicBezTo>
                    <a:pt x="95025" y="4496"/>
                    <a:pt x="93606" y="13045"/>
                    <a:pt x="93251" y="20334"/>
                  </a:cubicBezTo>
                  <a:cubicBezTo>
                    <a:pt x="91945" y="46990"/>
                    <a:pt x="94175" y="73823"/>
                    <a:pt x="99859" y="99899"/>
                  </a:cubicBezTo>
                  <a:cubicBezTo>
                    <a:pt x="97479" y="98742"/>
                    <a:pt x="92141" y="100217"/>
                    <a:pt x="89676" y="100460"/>
                  </a:cubicBezTo>
                  <a:cubicBezTo>
                    <a:pt x="82182" y="101225"/>
                    <a:pt x="74716" y="102251"/>
                    <a:pt x="67277" y="103390"/>
                  </a:cubicBezTo>
                  <a:cubicBezTo>
                    <a:pt x="49031" y="106190"/>
                    <a:pt x="30141" y="109242"/>
                    <a:pt x="12883" y="115990"/>
                  </a:cubicBezTo>
                  <a:cubicBezTo>
                    <a:pt x="8674" y="117632"/>
                    <a:pt x="4577" y="120040"/>
                    <a:pt x="2067" y="123792"/>
                  </a:cubicBezTo>
                  <a:cubicBezTo>
                    <a:pt x="-3804" y="132603"/>
                    <a:pt x="4008" y="141302"/>
                    <a:pt x="10858" y="146472"/>
                  </a:cubicBezTo>
                  <a:cubicBezTo>
                    <a:pt x="31764" y="162273"/>
                    <a:pt x="57132" y="172101"/>
                    <a:pt x="83228" y="174527"/>
                  </a:cubicBezTo>
                  <a:cubicBezTo>
                    <a:pt x="77124" y="201799"/>
                    <a:pt x="57468" y="226494"/>
                    <a:pt x="60053" y="254326"/>
                  </a:cubicBezTo>
                  <a:cubicBezTo>
                    <a:pt x="60520" y="259319"/>
                    <a:pt x="61920" y="264583"/>
                    <a:pt x="65728" y="267850"/>
                  </a:cubicBezTo>
                  <a:cubicBezTo>
                    <a:pt x="72859" y="273954"/>
                    <a:pt x="83862" y="269968"/>
                    <a:pt x="91795" y="264947"/>
                  </a:cubicBezTo>
                  <a:cubicBezTo>
                    <a:pt x="111152" y="252711"/>
                    <a:pt x="127355" y="235529"/>
                    <a:pt x="138442" y="215500"/>
                  </a:cubicBezTo>
                  <a:cubicBezTo>
                    <a:pt x="149129" y="244769"/>
                    <a:pt x="166974" y="271387"/>
                    <a:pt x="189990" y="292377"/>
                  </a:cubicBezTo>
                  <a:cubicBezTo>
                    <a:pt x="198632" y="300264"/>
                    <a:pt x="209841" y="302504"/>
                    <a:pt x="216775" y="290977"/>
                  </a:cubicBezTo>
                  <a:cubicBezTo>
                    <a:pt x="223878" y="279171"/>
                    <a:pt x="222879" y="261055"/>
                    <a:pt x="222721" y="247821"/>
                  </a:cubicBezTo>
                  <a:cubicBezTo>
                    <a:pt x="222627" y="240046"/>
                    <a:pt x="222152" y="232281"/>
                    <a:pt x="221386" y="224544"/>
                  </a:cubicBezTo>
                  <a:cubicBezTo>
                    <a:pt x="221069" y="221315"/>
                    <a:pt x="220817" y="202882"/>
                    <a:pt x="218250" y="201416"/>
                  </a:cubicBezTo>
                  <a:cubicBezTo>
                    <a:pt x="235759" y="211440"/>
                    <a:pt x="255583" y="217376"/>
                    <a:pt x="275714" y="218617"/>
                  </a:cubicBezTo>
                  <a:cubicBezTo>
                    <a:pt x="283414" y="219093"/>
                    <a:pt x="292888" y="217796"/>
                    <a:pt x="295818" y="210656"/>
                  </a:cubicBezTo>
                  <a:cubicBezTo>
                    <a:pt x="298497" y="204132"/>
                    <a:pt x="293877" y="197076"/>
                    <a:pt x="289416" y="191616"/>
                  </a:cubicBezTo>
                  <a:cubicBezTo>
                    <a:pt x="272149" y="170523"/>
                    <a:pt x="253287" y="150746"/>
                    <a:pt x="233052" y="132482"/>
                  </a:cubicBezTo>
                  <a:cubicBezTo>
                    <a:pt x="257114" y="109615"/>
                    <a:pt x="282322" y="84770"/>
                    <a:pt x="289555" y="52375"/>
                  </a:cubicBezTo>
                  <a:cubicBezTo>
                    <a:pt x="291338" y="44405"/>
                    <a:pt x="288482" y="35697"/>
                    <a:pt x="279326" y="37144"/>
                  </a:cubicBezTo>
                  <a:cubicBezTo>
                    <a:pt x="267706" y="38992"/>
                    <a:pt x="255854" y="43705"/>
                    <a:pt x="244803" y="47643"/>
                  </a:cubicBezTo>
                  <a:cubicBezTo>
                    <a:pt x="222049" y="55754"/>
                    <a:pt x="200013" y="65694"/>
                    <a:pt x="178015" y="75615"/>
                  </a:cubicBezTo>
                  <a:cubicBezTo>
                    <a:pt x="177893" y="75428"/>
                    <a:pt x="177772" y="75232"/>
                    <a:pt x="177651" y="750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76" name="Google Shape;1576;p62"/>
            <p:cNvGrpSpPr/>
            <p:nvPr/>
          </p:nvGrpSpPr>
          <p:grpSpPr>
            <a:xfrm rot="1183854">
              <a:off x="4217012" y="2249184"/>
              <a:ext cx="286465" cy="210987"/>
              <a:chOff x="4578259" y="5224852"/>
              <a:chExt cx="60490" cy="44552"/>
            </a:xfrm>
          </p:grpSpPr>
          <p:sp>
            <p:nvSpPr>
              <p:cNvPr id="1577" name="Google Shape;1577;p62"/>
              <p:cNvSpPr/>
              <p:nvPr/>
            </p:nvSpPr>
            <p:spPr>
              <a:xfrm>
                <a:off x="4578259" y="5239854"/>
                <a:ext cx="60490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60490" h="29550" extrusionOk="0">
                    <a:moveTo>
                      <a:pt x="34394" y="1"/>
                    </a:moveTo>
                    <a:cubicBezTo>
                      <a:pt x="42944" y="-55"/>
                      <a:pt x="51866" y="2885"/>
                      <a:pt x="57363" y="9427"/>
                    </a:cubicBezTo>
                    <a:cubicBezTo>
                      <a:pt x="59473" y="11947"/>
                      <a:pt x="61078" y="15270"/>
                      <a:pt x="60285" y="18462"/>
                    </a:cubicBezTo>
                    <a:cubicBezTo>
                      <a:pt x="59398" y="22027"/>
                      <a:pt x="55674" y="24332"/>
                      <a:pt x="52015" y="24687"/>
                    </a:cubicBezTo>
                    <a:cubicBezTo>
                      <a:pt x="48357" y="25041"/>
                      <a:pt x="44735" y="23856"/>
                      <a:pt x="41282" y="22587"/>
                    </a:cubicBezTo>
                    <a:cubicBezTo>
                      <a:pt x="37829" y="21318"/>
                      <a:pt x="34329" y="19927"/>
                      <a:pt x="30652" y="19852"/>
                    </a:cubicBezTo>
                    <a:cubicBezTo>
                      <a:pt x="24837" y="19731"/>
                      <a:pt x="19489" y="22876"/>
                      <a:pt x="14767" y="26264"/>
                    </a:cubicBezTo>
                    <a:cubicBezTo>
                      <a:pt x="12368" y="27982"/>
                      <a:pt x="9690" y="29876"/>
                      <a:pt x="6768" y="29503"/>
                    </a:cubicBezTo>
                    <a:cubicBezTo>
                      <a:pt x="5368" y="29325"/>
                      <a:pt x="4071" y="28607"/>
                      <a:pt x="3026" y="27655"/>
                    </a:cubicBezTo>
                    <a:cubicBezTo>
                      <a:pt x="-185" y="24696"/>
                      <a:pt x="-736" y="19582"/>
                      <a:pt x="879" y="15522"/>
                    </a:cubicBezTo>
                    <a:cubicBezTo>
                      <a:pt x="5583" y="3743"/>
                      <a:pt x="23204" y="85"/>
                      <a:pt x="34394" y="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62"/>
              <p:cNvSpPr/>
              <p:nvPr/>
            </p:nvSpPr>
            <p:spPr>
              <a:xfrm>
                <a:off x="4587464" y="5239854"/>
                <a:ext cx="44173" cy="26656"/>
              </a:xfrm>
              <a:custGeom>
                <a:avLst/>
                <a:gdLst/>
                <a:ahLst/>
                <a:cxnLst/>
                <a:rect l="l" t="t" r="r" b="b"/>
                <a:pathLst>
                  <a:path w="44173" h="26656" extrusionOk="0">
                    <a:moveTo>
                      <a:pt x="43091" y="24650"/>
                    </a:moveTo>
                    <a:cubicBezTo>
                      <a:pt x="43511" y="22214"/>
                      <a:pt x="43866" y="19769"/>
                      <a:pt x="44071" y="17304"/>
                    </a:cubicBezTo>
                    <a:cubicBezTo>
                      <a:pt x="44127" y="16633"/>
                      <a:pt x="44015" y="12237"/>
                      <a:pt x="44173" y="13347"/>
                    </a:cubicBezTo>
                    <a:cubicBezTo>
                      <a:pt x="44006" y="11770"/>
                      <a:pt x="43754" y="10221"/>
                      <a:pt x="43502" y="8644"/>
                    </a:cubicBezTo>
                    <a:cubicBezTo>
                      <a:pt x="43455" y="8466"/>
                      <a:pt x="43418" y="8317"/>
                      <a:pt x="43390" y="8168"/>
                    </a:cubicBezTo>
                    <a:cubicBezTo>
                      <a:pt x="43072" y="7309"/>
                      <a:pt x="42737" y="6460"/>
                      <a:pt x="42354" y="5629"/>
                    </a:cubicBezTo>
                    <a:cubicBezTo>
                      <a:pt x="42102" y="5078"/>
                      <a:pt x="41812" y="4537"/>
                      <a:pt x="41533" y="3996"/>
                    </a:cubicBezTo>
                    <a:cubicBezTo>
                      <a:pt x="36651" y="1242"/>
                      <a:pt x="30846" y="-46"/>
                      <a:pt x="25200" y="1"/>
                    </a:cubicBezTo>
                    <a:cubicBezTo>
                      <a:pt x="17742" y="48"/>
                      <a:pt x="7448" y="1690"/>
                      <a:pt x="0" y="6264"/>
                    </a:cubicBezTo>
                    <a:cubicBezTo>
                      <a:pt x="177" y="8326"/>
                      <a:pt x="420" y="10389"/>
                      <a:pt x="774" y="12442"/>
                    </a:cubicBezTo>
                    <a:cubicBezTo>
                      <a:pt x="1036" y="13973"/>
                      <a:pt x="1344" y="15503"/>
                      <a:pt x="1698" y="17016"/>
                    </a:cubicBezTo>
                    <a:cubicBezTo>
                      <a:pt x="1923" y="17968"/>
                      <a:pt x="2156" y="18910"/>
                      <a:pt x="2408" y="19843"/>
                    </a:cubicBezTo>
                    <a:cubicBezTo>
                      <a:pt x="3211" y="22158"/>
                      <a:pt x="4069" y="24426"/>
                      <a:pt x="4993" y="26656"/>
                    </a:cubicBezTo>
                    <a:cubicBezTo>
                      <a:pt x="5180" y="26516"/>
                      <a:pt x="5376" y="26386"/>
                      <a:pt x="5563" y="26255"/>
                    </a:cubicBezTo>
                    <a:cubicBezTo>
                      <a:pt x="10294" y="22877"/>
                      <a:pt x="15642" y="19722"/>
                      <a:pt x="21448" y="19843"/>
                    </a:cubicBezTo>
                    <a:cubicBezTo>
                      <a:pt x="25125" y="19918"/>
                      <a:pt x="28625" y="21308"/>
                      <a:pt x="32078" y="22578"/>
                    </a:cubicBezTo>
                    <a:cubicBezTo>
                      <a:pt x="35531" y="23847"/>
                      <a:pt x="39152" y="25033"/>
                      <a:pt x="42811" y="24678"/>
                    </a:cubicBezTo>
                    <a:cubicBezTo>
                      <a:pt x="42904" y="24678"/>
                      <a:pt x="42998" y="24650"/>
                      <a:pt x="43091" y="246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62"/>
              <p:cNvSpPr/>
              <p:nvPr/>
            </p:nvSpPr>
            <p:spPr>
              <a:xfrm>
                <a:off x="4586998" y="5230442"/>
                <a:ext cx="12459" cy="15580"/>
              </a:xfrm>
              <a:custGeom>
                <a:avLst/>
                <a:gdLst/>
                <a:ahLst/>
                <a:cxnLst/>
                <a:rect l="l" t="t" r="r" b="b"/>
                <a:pathLst>
                  <a:path w="12459" h="15580" extrusionOk="0">
                    <a:moveTo>
                      <a:pt x="12216" y="14294"/>
                    </a:moveTo>
                    <a:cubicBezTo>
                      <a:pt x="10051" y="12138"/>
                      <a:pt x="8716" y="9450"/>
                      <a:pt x="7269" y="6781"/>
                    </a:cubicBezTo>
                    <a:cubicBezTo>
                      <a:pt x="6074" y="4597"/>
                      <a:pt x="5188" y="1564"/>
                      <a:pt x="2976" y="247"/>
                    </a:cubicBezTo>
                    <a:cubicBezTo>
                      <a:pt x="1987" y="-340"/>
                      <a:pt x="241" y="145"/>
                      <a:pt x="55" y="1433"/>
                    </a:cubicBezTo>
                    <a:cubicBezTo>
                      <a:pt x="-365" y="4363"/>
                      <a:pt x="1706" y="6977"/>
                      <a:pt x="3555" y="9114"/>
                    </a:cubicBezTo>
                    <a:cubicBezTo>
                      <a:pt x="5757" y="11653"/>
                      <a:pt x="8483" y="13332"/>
                      <a:pt x="11114" y="15395"/>
                    </a:cubicBezTo>
                    <a:cubicBezTo>
                      <a:pt x="11880" y="15993"/>
                      <a:pt x="12944" y="15022"/>
                      <a:pt x="12216" y="14294"/>
                    </a:cubicBezTo>
                    <a:lnTo>
                      <a:pt x="12216" y="1429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62"/>
              <p:cNvSpPr/>
              <p:nvPr/>
            </p:nvSpPr>
            <p:spPr>
              <a:xfrm>
                <a:off x="4600603" y="5226151"/>
                <a:ext cx="7653" cy="21015"/>
              </a:xfrm>
              <a:custGeom>
                <a:avLst/>
                <a:gdLst/>
                <a:ahLst/>
                <a:cxnLst/>
                <a:rect l="l" t="t" r="r" b="b"/>
                <a:pathLst>
                  <a:path w="7653" h="21015" extrusionOk="0">
                    <a:moveTo>
                      <a:pt x="7627" y="19892"/>
                    </a:moveTo>
                    <a:cubicBezTo>
                      <a:pt x="7002" y="16271"/>
                      <a:pt x="6376" y="12659"/>
                      <a:pt x="5761" y="9038"/>
                    </a:cubicBezTo>
                    <a:cubicBezTo>
                      <a:pt x="5228" y="5958"/>
                      <a:pt x="4967" y="3074"/>
                      <a:pt x="3017" y="572"/>
                    </a:cubicBezTo>
                    <a:cubicBezTo>
                      <a:pt x="1962" y="-781"/>
                      <a:pt x="235" y="526"/>
                      <a:pt x="67" y="1795"/>
                    </a:cubicBezTo>
                    <a:cubicBezTo>
                      <a:pt x="-343" y="4903"/>
                      <a:pt x="1215" y="7890"/>
                      <a:pt x="2288" y="10755"/>
                    </a:cubicBezTo>
                    <a:cubicBezTo>
                      <a:pt x="3483" y="13966"/>
                      <a:pt x="4687" y="17167"/>
                      <a:pt x="5882" y="20378"/>
                    </a:cubicBezTo>
                    <a:cubicBezTo>
                      <a:pt x="6292" y="21479"/>
                      <a:pt x="7832" y="21049"/>
                      <a:pt x="7636" y="19892"/>
                    </a:cubicBezTo>
                    <a:lnTo>
                      <a:pt x="7636" y="1989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62"/>
              <p:cNvSpPr/>
              <p:nvPr/>
            </p:nvSpPr>
            <p:spPr>
              <a:xfrm>
                <a:off x="4612601" y="5224852"/>
                <a:ext cx="5696" cy="22526"/>
              </a:xfrm>
              <a:custGeom>
                <a:avLst/>
                <a:gdLst/>
                <a:ahLst/>
                <a:cxnLst/>
                <a:rect l="l" t="t" r="r" b="b"/>
                <a:pathLst>
                  <a:path w="5696" h="22526" extrusionOk="0">
                    <a:moveTo>
                      <a:pt x="2479" y="21629"/>
                    </a:moveTo>
                    <a:cubicBezTo>
                      <a:pt x="3104" y="17868"/>
                      <a:pt x="3786" y="14107"/>
                      <a:pt x="4486" y="10364"/>
                    </a:cubicBezTo>
                    <a:cubicBezTo>
                      <a:pt x="5064" y="7275"/>
                      <a:pt x="6259" y="4167"/>
                      <a:pt x="5391" y="1069"/>
                    </a:cubicBezTo>
                    <a:cubicBezTo>
                      <a:pt x="5008" y="-304"/>
                      <a:pt x="3384" y="-275"/>
                      <a:pt x="2628" y="704"/>
                    </a:cubicBezTo>
                    <a:cubicBezTo>
                      <a:pt x="668" y="3252"/>
                      <a:pt x="762" y="6706"/>
                      <a:pt x="444" y="9814"/>
                    </a:cubicBezTo>
                    <a:cubicBezTo>
                      <a:pt x="52" y="13650"/>
                      <a:pt x="-41" y="17448"/>
                      <a:pt x="15" y="21293"/>
                    </a:cubicBezTo>
                    <a:cubicBezTo>
                      <a:pt x="34" y="22647"/>
                      <a:pt x="2236" y="23067"/>
                      <a:pt x="2479" y="21629"/>
                    </a:cubicBezTo>
                    <a:lnTo>
                      <a:pt x="2479" y="2162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2" name="Google Shape;1582;p62"/>
            <p:cNvGrpSpPr/>
            <p:nvPr/>
          </p:nvGrpSpPr>
          <p:grpSpPr>
            <a:xfrm rot="1183854">
              <a:off x="4597924" y="2275677"/>
              <a:ext cx="260958" cy="253301"/>
              <a:chOff x="4657525" y="5203610"/>
              <a:chExt cx="55104" cy="53487"/>
            </a:xfrm>
          </p:grpSpPr>
          <p:sp>
            <p:nvSpPr>
              <p:cNvPr id="1583" name="Google Shape;1583;p62"/>
              <p:cNvSpPr/>
              <p:nvPr/>
            </p:nvSpPr>
            <p:spPr>
              <a:xfrm>
                <a:off x="4657525" y="5215765"/>
                <a:ext cx="55104" cy="41332"/>
              </a:xfrm>
              <a:custGeom>
                <a:avLst/>
                <a:gdLst/>
                <a:ahLst/>
                <a:cxnLst/>
                <a:rect l="l" t="t" r="r" b="b"/>
                <a:pathLst>
                  <a:path w="55104" h="41332" extrusionOk="0">
                    <a:moveTo>
                      <a:pt x="13330" y="9568"/>
                    </a:moveTo>
                    <a:cubicBezTo>
                      <a:pt x="6321" y="14468"/>
                      <a:pt x="758" y="22027"/>
                      <a:pt x="58" y="30549"/>
                    </a:cubicBezTo>
                    <a:cubicBezTo>
                      <a:pt x="-212" y="33825"/>
                      <a:pt x="413" y="37464"/>
                      <a:pt x="2905" y="39602"/>
                    </a:cubicBezTo>
                    <a:cubicBezTo>
                      <a:pt x="5696" y="42001"/>
                      <a:pt x="10054" y="41720"/>
                      <a:pt x="13246" y="39891"/>
                    </a:cubicBezTo>
                    <a:cubicBezTo>
                      <a:pt x="16438" y="38062"/>
                      <a:pt x="18706" y="35001"/>
                      <a:pt x="20787" y="31968"/>
                    </a:cubicBezTo>
                    <a:cubicBezTo>
                      <a:pt x="22869" y="28934"/>
                      <a:pt x="24922" y="25770"/>
                      <a:pt x="27871" y="23577"/>
                    </a:cubicBezTo>
                    <a:cubicBezTo>
                      <a:pt x="32538" y="20114"/>
                      <a:pt x="38726" y="19582"/>
                      <a:pt x="44540" y="19601"/>
                    </a:cubicBezTo>
                    <a:cubicBezTo>
                      <a:pt x="47489" y="19610"/>
                      <a:pt x="50775" y="19610"/>
                      <a:pt x="52940" y="17604"/>
                    </a:cubicBezTo>
                    <a:cubicBezTo>
                      <a:pt x="53976" y="16642"/>
                      <a:pt x="54620" y="15308"/>
                      <a:pt x="54918" y="13927"/>
                    </a:cubicBezTo>
                    <a:cubicBezTo>
                      <a:pt x="55824" y="9652"/>
                      <a:pt x="53313" y="5163"/>
                      <a:pt x="49645" y="2792"/>
                    </a:cubicBezTo>
                    <a:cubicBezTo>
                      <a:pt x="38987" y="-4087"/>
                      <a:pt x="22514" y="3128"/>
                      <a:pt x="13339" y="954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62"/>
              <p:cNvSpPr/>
              <p:nvPr/>
            </p:nvSpPr>
            <p:spPr>
              <a:xfrm>
                <a:off x="4659852" y="5215841"/>
                <a:ext cx="42913" cy="39946"/>
              </a:xfrm>
              <a:custGeom>
                <a:avLst/>
                <a:gdLst/>
                <a:ahLst/>
                <a:cxnLst/>
                <a:rect l="l" t="t" r="r" b="b"/>
                <a:pathLst>
                  <a:path w="42913" h="39946" extrusionOk="0">
                    <a:moveTo>
                      <a:pt x="10677" y="39946"/>
                    </a:moveTo>
                    <a:cubicBezTo>
                      <a:pt x="8922" y="38201"/>
                      <a:pt x="7224" y="36418"/>
                      <a:pt x="5628" y="34524"/>
                    </a:cubicBezTo>
                    <a:cubicBezTo>
                      <a:pt x="5189" y="34010"/>
                      <a:pt x="2744" y="30351"/>
                      <a:pt x="3248" y="31359"/>
                    </a:cubicBezTo>
                    <a:cubicBezTo>
                      <a:pt x="2473" y="29978"/>
                      <a:pt x="1782" y="28569"/>
                      <a:pt x="1073" y="27132"/>
                    </a:cubicBezTo>
                    <a:cubicBezTo>
                      <a:pt x="1008" y="26964"/>
                      <a:pt x="952" y="26824"/>
                      <a:pt x="896" y="26684"/>
                    </a:cubicBezTo>
                    <a:cubicBezTo>
                      <a:pt x="653" y="25797"/>
                      <a:pt x="448" y="24911"/>
                      <a:pt x="270" y="24015"/>
                    </a:cubicBezTo>
                    <a:cubicBezTo>
                      <a:pt x="159" y="23417"/>
                      <a:pt x="74" y="22811"/>
                      <a:pt x="0" y="22204"/>
                    </a:cubicBezTo>
                    <a:cubicBezTo>
                      <a:pt x="2380" y="17126"/>
                      <a:pt x="6374" y="12721"/>
                      <a:pt x="11003" y="9483"/>
                    </a:cubicBezTo>
                    <a:cubicBezTo>
                      <a:pt x="17117" y="5208"/>
                      <a:pt x="26459" y="588"/>
                      <a:pt x="35167" y="0"/>
                    </a:cubicBezTo>
                    <a:cubicBezTo>
                      <a:pt x="36222" y="1783"/>
                      <a:pt x="37211" y="3603"/>
                      <a:pt x="38116" y="5488"/>
                    </a:cubicBezTo>
                    <a:cubicBezTo>
                      <a:pt x="38788" y="6888"/>
                      <a:pt x="39423" y="8316"/>
                      <a:pt x="40011" y="9753"/>
                    </a:cubicBezTo>
                    <a:cubicBezTo>
                      <a:pt x="40384" y="10649"/>
                      <a:pt x="40730" y="11564"/>
                      <a:pt x="41075" y="12469"/>
                    </a:cubicBezTo>
                    <a:cubicBezTo>
                      <a:pt x="41766" y="14821"/>
                      <a:pt x="42372" y="17164"/>
                      <a:pt x="42914" y="19525"/>
                    </a:cubicBezTo>
                    <a:cubicBezTo>
                      <a:pt x="42680" y="19525"/>
                      <a:pt x="42447" y="19525"/>
                      <a:pt x="42214" y="19525"/>
                    </a:cubicBezTo>
                    <a:cubicBezTo>
                      <a:pt x="36399" y="19507"/>
                      <a:pt x="30221" y="20029"/>
                      <a:pt x="25544" y="23501"/>
                    </a:cubicBezTo>
                    <a:cubicBezTo>
                      <a:pt x="22596" y="25694"/>
                      <a:pt x="20542" y="28858"/>
                      <a:pt x="18461" y="31892"/>
                    </a:cubicBezTo>
                    <a:cubicBezTo>
                      <a:pt x="16380" y="34925"/>
                      <a:pt x="14111" y="37986"/>
                      <a:pt x="10920" y="39815"/>
                    </a:cubicBezTo>
                    <a:cubicBezTo>
                      <a:pt x="10836" y="39862"/>
                      <a:pt x="10751" y="39899"/>
                      <a:pt x="10668" y="3994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62"/>
              <p:cNvSpPr/>
              <p:nvPr/>
            </p:nvSpPr>
            <p:spPr>
              <a:xfrm>
                <a:off x="4683576" y="5203610"/>
                <a:ext cx="5452" cy="18817"/>
              </a:xfrm>
              <a:custGeom>
                <a:avLst/>
                <a:gdLst/>
                <a:ahLst/>
                <a:cxnLst/>
                <a:rect l="l" t="t" r="r" b="b"/>
                <a:pathLst>
                  <a:path w="5452" h="18817" extrusionOk="0">
                    <a:moveTo>
                      <a:pt x="2576" y="18260"/>
                    </a:moveTo>
                    <a:cubicBezTo>
                      <a:pt x="4070" y="13182"/>
                      <a:pt x="7355" y="5940"/>
                      <a:pt x="3986" y="937"/>
                    </a:cubicBezTo>
                    <a:cubicBezTo>
                      <a:pt x="3071" y="-425"/>
                      <a:pt x="803" y="-332"/>
                      <a:pt x="355" y="1413"/>
                    </a:cubicBezTo>
                    <a:cubicBezTo>
                      <a:pt x="-989" y="6621"/>
                      <a:pt x="1979" y="12463"/>
                      <a:pt x="1074" y="17849"/>
                    </a:cubicBezTo>
                    <a:cubicBezTo>
                      <a:pt x="915" y="18819"/>
                      <a:pt x="2287" y="19240"/>
                      <a:pt x="2576" y="18260"/>
                    </a:cubicBezTo>
                    <a:lnTo>
                      <a:pt x="2576" y="182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62"/>
              <p:cNvSpPr/>
              <p:nvPr/>
            </p:nvSpPr>
            <p:spPr>
              <a:xfrm>
                <a:off x="4670572" y="5207945"/>
                <a:ext cx="9234" cy="20463"/>
              </a:xfrm>
              <a:custGeom>
                <a:avLst/>
                <a:gdLst/>
                <a:ahLst/>
                <a:cxnLst/>
                <a:rect l="l" t="t" r="r" b="b"/>
                <a:pathLst>
                  <a:path w="9234" h="20463" extrusionOk="0">
                    <a:moveTo>
                      <a:pt x="9196" y="19311"/>
                    </a:moveTo>
                    <a:cubicBezTo>
                      <a:pt x="8272" y="15829"/>
                      <a:pt x="7348" y="12339"/>
                      <a:pt x="6424" y="8857"/>
                    </a:cubicBezTo>
                    <a:cubicBezTo>
                      <a:pt x="5640" y="5917"/>
                      <a:pt x="5183" y="2716"/>
                      <a:pt x="2971" y="504"/>
                    </a:cubicBezTo>
                    <a:cubicBezTo>
                      <a:pt x="1851" y="-616"/>
                      <a:pt x="134" y="280"/>
                      <a:pt x="22" y="1727"/>
                    </a:cubicBezTo>
                    <a:cubicBezTo>
                      <a:pt x="-221" y="4807"/>
                      <a:pt x="1609" y="7635"/>
                      <a:pt x="2906" y="10341"/>
                    </a:cubicBezTo>
                    <a:cubicBezTo>
                      <a:pt x="4455" y="13561"/>
                      <a:pt x="5995" y="16790"/>
                      <a:pt x="7544" y="20011"/>
                    </a:cubicBezTo>
                    <a:cubicBezTo>
                      <a:pt x="8001" y="20953"/>
                      <a:pt x="9458" y="20281"/>
                      <a:pt x="9206" y="19311"/>
                    </a:cubicBezTo>
                    <a:lnTo>
                      <a:pt x="9206" y="1931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62"/>
              <p:cNvSpPr/>
              <p:nvPr/>
            </p:nvSpPr>
            <p:spPr>
              <a:xfrm>
                <a:off x="4658377" y="5215014"/>
                <a:ext cx="16427" cy="17378"/>
              </a:xfrm>
              <a:custGeom>
                <a:avLst/>
                <a:gdLst/>
                <a:ahLst/>
                <a:cxnLst/>
                <a:rect l="l" t="t" r="r" b="b"/>
                <a:pathLst>
                  <a:path w="16427" h="17378" extrusionOk="0">
                    <a:moveTo>
                      <a:pt x="16211" y="15517"/>
                    </a:moveTo>
                    <a:cubicBezTo>
                      <a:pt x="14037" y="12353"/>
                      <a:pt x="11778" y="9311"/>
                      <a:pt x="9248" y="6408"/>
                    </a:cubicBezTo>
                    <a:cubicBezTo>
                      <a:pt x="7177" y="4028"/>
                      <a:pt x="4834" y="286"/>
                      <a:pt x="1474" y="5"/>
                    </a:cubicBezTo>
                    <a:cubicBezTo>
                      <a:pt x="382" y="-88"/>
                      <a:pt x="-103" y="1042"/>
                      <a:pt x="18" y="1919"/>
                    </a:cubicBezTo>
                    <a:cubicBezTo>
                      <a:pt x="438" y="4943"/>
                      <a:pt x="4302" y="7276"/>
                      <a:pt x="6374" y="9292"/>
                    </a:cubicBezTo>
                    <a:cubicBezTo>
                      <a:pt x="9015" y="11859"/>
                      <a:pt x="11656" y="14416"/>
                      <a:pt x="14251" y="17029"/>
                    </a:cubicBezTo>
                    <a:cubicBezTo>
                      <a:pt x="15222" y="18019"/>
                      <a:pt x="17042" y="16712"/>
                      <a:pt x="16221" y="15508"/>
                    </a:cubicBezTo>
                    <a:lnTo>
                      <a:pt x="16221" y="1550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88" name="Google Shape;1588;p62"/>
            <p:cNvSpPr/>
            <p:nvPr/>
          </p:nvSpPr>
          <p:spPr>
            <a:xfrm rot="1184723">
              <a:off x="4434219" y="2482380"/>
              <a:ext cx="158029" cy="87293"/>
            </a:xfrm>
            <a:custGeom>
              <a:avLst/>
              <a:gdLst/>
              <a:ahLst/>
              <a:cxnLst/>
              <a:rect l="l" t="t" r="r" b="b"/>
              <a:pathLst>
                <a:path w="33368" h="18432" extrusionOk="0">
                  <a:moveTo>
                    <a:pt x="26190" y="1976"/>
                  </a:moveTo>
                  <a:cubicBezTo>
                    <a:pt x="24174" y="5951"/>
                    <a:pt x="19993" y="10077"/>
                    <a:pt x="15083" y="9741"/>
                  </a:cubicBezTo>
                  <a:cubicBezTo>
                    <a:pt x="14141" y="9601"/>
                    <a:pt x="13226" y="9377"/>
                    <a:pt x="12302" y="9162"/>
                  </a:cubicBezTo>
                  <a:cubicBezTo>
                    <a:pt x="9335" y="8210"/>
                    <a:pt x="6441" y="6484"/>
                    <a:pt x="3296" y="6838"/>
                  </a:cubicBezTo>
                  <a:cubicBezTo>
                    <a:pt x="1056" y="7090"/>
                    <a:pt x="-372" y="8761"/>
                    <a:pt x="85" y="11057"/>
                  </a:cubicBezTo>
                  <a:cubicBezTo>
                    <a:pt x="1196" y="16657"/>
                    <a:pt x="6693" y="18169"/>
                    <a:pt x="11873" y="18187"/>
                  </a:cubicBezTo>
                  <a:cubicBezTo>
                    <a:pt x="15457" y="18757"/>
                    <a:pt x="19423" y="18280"/>
                    <a:pt x="22261" y="17301"/>
                  </a:cubicBezTo>
                  <a:cubicBezTo>
                    <a:pt x="27777" y="15387"/>
                    <a:pt x="32229" y="10796"/>
                    <a:pt x="33302" y="4990"/>
                  </a:cubicBezTo>
                  <a:cubicBezTo>
                    <a:pt x="34049" y="940"/>
                    <a:pt x="28327" y="-2215"/>
                    <a:pt x="26190" y="19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9" name="Google Shape;1589;p62"/>
            <p:cNvSpPr/>
            <p:nvPr/>
          </p:nvSpPr>
          <p:spPr>
            <a:xfrm rot="1184723">
              <a:off x="4211508" y="2461822"/>
              <a:ext cx="166194" cy="166194"/>
            </a:xfrm>
            <a:custGeom>
              <a:avLst/>
              <a:gdLst/>
              <a:ahLst/>
              <a:cxnLst/>
              <a:rect l="l" t="t" r="r" b="b"/>
              <a:pathLst>
                <a:path w="35092" h="35092" extrusionOk="0">
                  <a:moveTo>
                    <a:pt x="35092" y="17546"/>
                  </a:moveTo>
                  <a:cubicBezTo>
                    <a:pt x="35092" y="27234"/>
                    <a:pt x="27234" y="35092"/>
                    <a:pt x="17546" y="35092"/>
                  </a:cubicBezTo>
                  <a:cubicBezTo>
                    <a:pt x="7858" y="35092"/>
                    <a:pt x="0" y="27234"/>
                    <a:pt x="0" y="17546"/>
                  </a:cubicBezTo>
                  <a:cubicBezTo>
                    <a:pt x="0" y="7858"/>
                    <a:pt x="7858" y="0"/>
                    <a:pt x="17546" y="0"/>
                  </a:cubicBezTo>
                  <a:cubicBezTo>
                    <a:pt x="27234" y="0"/>
                    <a:pt x="35092" y="7858"/>
                    <a:pt x="35092" y="175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0" name="Google Shape;1590;p62"/>
            <p:cNvSpPr/>
            <p:nvPr/>
          </p:nvSpPr>
          <p:spPr>
            <a:xfrm rot="1184723">
              <a:off x="4664917" y="2486437"/>
              <a:ext cx="166194" cy="166194"/>
            </a:xfrm>
            <a:custGeom>
              <a:avLst/>
              <a:gdLst/>
              <a:ahLst/>
              <a:cxnLst/>
              <a:rect l="l" t="t" r="r" b="b"/>
              <a:pathLst>
                <a:path w="35092" h="35092" extrusionOk="0">
                  <a:moveTo>
                    <a:pt x="35093" y="17546"/>
                  </a:moveTo>
                  <a:cubicBezTo>
                    <a:pt x="35093" y="27234"/>
                    <a:pt x="27234" y="35093"/>
                    <a:pt x="17546" y="35093"/>
                  </a:cubicBezTo>
                  <a:cubicBezTo>
                    <a:pt x="7858" y="35093"/>
                    <a:pt x="0" y="27234"/>
                    <a:pt x="0" y="17546"/>
                  </a:cubicBezTo>
                  <a:cubicBezTo>
                    <a:pt x="0" y="7858"/>
                    <a:pt x="7858" y="0"/>
                    <a:pt x="17546" y="0"/>
                  </a:cubicBezTo>
                  <a:cubicBezTo>
                    <a:pt x="27234" y="0"/>
                    <a:pt x="35093" y="7858"/>
                    <a:pt x="35093" y="175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1" name="Google Shape;1591;p62"/>
            <p:cNvSpPr/>
            <p:nvPr/>
          </p:nvSpPr>
          <p:spPr>
            <a:xfrm rot="1712549">
              <a:off x="4932354" y="2071446"/>
              <a:ext cx="452754" cy="296199"/>
            </a:xfrm>
            <a:custGeom>
              <a:avLst/>
              <a:gdLst/>
              <a:ahLst/>
              <a:cxnLst/>
              <a:rect l="l" t="t" r="r" b="b"/>
              <a:pathLst>
                <a:path w="95603" h="62545" extrusionOk="0">
                  <a:moveTo>
                    <a:pt x="889" y="62510"/>
                  </a:moveTo>
                  <a:cubicBezTo>
                    <a:pt x="16055" y="57647"/>
                    <a:pt x="29616" y="44133"/>
                    <a:pt x="43252" y="35780"/>
                  </a:cubicBezTo>
                  <a:cubicBezTo>
                    <a:pt x="59268" y="25971"/>
                    <a:pt x="75899" y="17552"/>
                    <a:pt x="92867" y="9535"/>
                  </a:cubicBezTo>
                  <a:cubicBezTo>
                    <a:pt x="99055" y="6614"/>
                    <a:pt x="93642" y="-2113"/>
                    <a:pt x="87566" y="473"/>
                  </a:cubicBezTo>
                  <a:cubicBezTo>
                    <a:pt x="69403" y="8191"/>
                    <a:pt x="52128" y="17842"/>
                    <a:pt x="35916" y="29097"/>
                  </a:cubicBezTo>
                  <a:cubicBezTo>
                    <a:pt x="23485" y="37731"/>
                    <a:pt x="6918" y="47745"/>
                    <a:pt x="77" y="61455"/>
                  </a:cubicBezTo>
                  <a:cubicBezTo>
                    <a:pt x="-185" y="61978"/>
                    <a:pt x="254" y="62715"/>
                    <a:pt x="889" y="62510"/>
                  </a:cubicBezTo>
                  <a:lnTo>
                    <a:pt x="889" y="6251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2" name="Google Shape;1592;p62"/>
            <p:cNvSpPr/>
            <p:nvPr/>
          </p:nvSpPr>
          <p:spPr>
            <a:xfrm rot="1712549">
              <a:off x="5478649" y="2188307"/>
              <a:ext cx="56611" cy="54423"/>
            </a:xfrm>
            <a:custGeom>
              <a:avLst/>
              <a:gdLst/>
              <a:ahLst/>
              <a:cxnLst/>
              <a:rect l="l" t="t" r="r" b="b"/>
              <a:pathLst>
                <a:path w="11954" h="11492" extrusionOk="0">
                  <a:moveTo>
                    <a:pt x="6202" y="9"/>
                  </a:moveTo>
                  <a:cubicBezTo>
                    <a:pt x="6081" y="9"/>
                    <a:pt x="5960" y="9"/>
                    <a:pt x="5838" y="9"/>
                  </a:cubicBezTo>
                  <a:lnTo>
                    <a:pt x="5764" y="9"/>
                  </a:lnTo>
                  <a:cubicBezTo>
                    <a:pt x="5250" y="75"/>
                    <a:pt x="4746" y="149"/>
                    <a:pt x="4233" y="215"/>
                  </a:cubicBezTo>
                  <a:cubicBezTo>
                    <a:pt x="3486" y="392"/>
                    <a:pt x="2833" y="737"/>
                    <a:pt x="2282" y="1241"/>
                  </a:cubicBezTo>
                  <a:cubicBezTo>
                    <a:pt x="2049" y="1372"/>
                    <a:pt x="1844" y="1530"/>
                    <a:pt x="1667" y="1727"/>
                  </a:cubicBezTo>
                  <a:cubicBezTo>
                    <a:pt x="1116" y="2240"/>
                    <a:pt x="724" y="2856"/>
                    <a:pt x="490" y="3556"/>
                  </a:cubicBezTo>
                  <a:cubicBezTo>
                    <a:pt x="136" y="4237"/>
                    <a:pt x="-32" y="4965"/>
                    <a:pt x="5" y="5749"/>
                  </a:cubicBezTo>
                  <a:cubicBezTo>
                    <a:pt x="71" y="6253"/>
                    <a:pt x="145" y="6757"/>
                    <a:pt x="211" y="7261"/>
                  </a:cubicBezTo>
                  <a:cubicBezTo>
                    <a:pt x="481" y="8223"/>
                    <a:pt x="967" y="9062"/>
                    <a:pt x="1676" y="9772"/>
                  </a:cubicBezTo>
                  <a:cubicBezTo>
                    <a:pt x="2348" y="10490"/>
                    <a:pt x="2768" y="10668"/>
                    <a:pt x="3561" y="10994"/>
                  </a:cubicBezTo>
                  <a:cubicBezTo>
                    <a:pt x="4009" y="11256"/>
                    <a:pt x="4494" y="11386"/>
                    <a:pt x="5008" y="11386"/>
                  </a:cubicBezTo>
                  <a:cubicBezTo>
                    <a:pt x="5288" y="11461"/>
                    <a:pt x="5568" y="11489"/>
                    <a:pt x="5848" y="11489"/>
                  </a:cubicBezTo>
                  <a:cubicBezTo>
                    <a:pt x="5969" y="11489"/>
                    <a:pt x="6090" y="11489"/>
                    <a:pt x="6212" y="11489"/>
                  </a:cubicBezTo>
                  <a:cubicBezTo>
                    <a:pt x="7005" y="11517"/>
                    <a:pt x="7742" y="11358"/>
                    <a:pt x="8424" y="10994"/>
                  </a:cubicBezTo>
                  <a:cubicBezTo>
                    <a:pt x="9133" y="10761"/>
                    <a:pt x="9749" y="10369"/>
                    <a:pt x="10272" y="9809"/>
                  </a:cubicBezTo>
                  <a:cubicBezTo>
                    <a:pt x="10832" y="9286"/>
                    <a:pt x="11224" y="8671"/>
                    <a:pt x="11457" y="7961"/>
                  </a:cubicBezTo>
                  <a:cubicBezTo>
                    <a:pt x="11811" y="7280"/>
                    <a:pt x="11980" y="6542"/>
                    <a:pt x="11952" y="5749"/>
                  </a:cubicBezTo>
                  <a:cubicBezTo>
                    <a:pt x="11886" y="5236"/>
                    <a:pt x="11811" y="4732"/>
                    <a:pt x="11746" y="4219"/>
                  </a:cubicBezTo>
                  <a:cubicBezTo>
                    <a:pt x="11476" y="3248"/>
                    <a:pt x="10981" y="2398"/>
                    <a:pt x="10272" y="1680"/>
                  </a:cubicBezTo>
                  <a:cubicBezTo>
                    <a:pt x="9889" y="1381"/>
                    <a:pt x="9497" y="1082"/>
                    <a:pt x="9105" y="784"/>
                  </a:cubicBezTo>
                  <a:cubicBezTo>
                    <a:pt x="8209" y="261"/>
                    <a:pt x="7248" y="0"/>
                    <a:pt x="6202" y="0"/>
                  </a:cubicBez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19D1029-0841-335E-7906-4B6FD23C038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5750" y="1352445"/>
            <a:ext cx="2671830" cy="219927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30667A8-82DC-6737-3754-4CAC2528FC87}"/>
              </a:ext>
            </a:extLst>
          </p:cNvPr>
          <p:cNvGrpSpPr/>
          <p:nvPr/>
        </p:nvGrpSpPr>
        <p:grpSpPr>
          <a:xfrm>
            <a:off x="3026569" y="886763"/>
            <a:ext cx="4923897" cy="3470792"/>
            <a:chOff x="2" y="0"/>
            <a:chExt cx="6156960" cy="363346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68A1BA-85AA-C640-DD99-E662F48549C6}"/>
                </a:ext>
              </a:extLst>
            </p:cNvPr>
            <p:cNvSpPr/>
            <p:nvPr/>
          </p:nvSpPr>
          <p:spPr>
            <a:xfrm>
              <a:off x="6103366" y="3391916"/>
              <a:ext cx="53596" cy="24155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33020" indent="-6350" algn="l">
                <a:lnSpc>
                  <a:spcPct val="107000"/>
                </a:lnSpc>
                <a:spcAft>
                  <a:spcPts val="800"/>
                </a:spcAft>
              </a:pPr>
              <a:r>
                <a:rPr lang="en-GB" sz="1400" b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lang="en-GB" sz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2426939-0379-2AE9-55D6-5F95194643B2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" y="0"/>
              <a:ext cx="3859578" cy="3233698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4DA9721-8A4A-CB0F-8B8C-3DE1D2367C8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273313" y="1430431"/>
            <a:ext cx="2654937" cy="219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1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DE546-0CF9-953F-FD14-A409A1DE5D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325" y="261206"/>
            <a:ext cx="7712400" cy="1407900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C00000"/>
                </a:solidFill>
                <a:latin typeface="Montserrat ExtraBold" panose="00000900000000000000" pitchFamily="2" charset="0"/>
              </a:rPr>
              <a:t>Description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DCF5F-1944-1C69-050D-C950200200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24" y="1334490"/>
            <a:ext cx="7786720" cy="2070765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b="1" i="0" dirty="0">
                <a:solidFill>
                  <a:schemeClr val="accent2">
                    <a:lumMod val="10000"/>
                  </a:schemeClr>
                </a:solidFill>
                <a:effectLst/>
                <a:latin typeface="Bahnschrift Light" panose="020B0502040204020203" pitchFamily="34" charset="0"/>
              </a:rPr>
              <a:t>An IQ test project typically involves the development and implementation of </a:t>
            </a:r>
          </a:p>
          <a:p>
            <a:pPr algn="ctr">
              <a:lnSpc>
                <a:spcPct val="150000"/>
              </a:lnSpc>
            </a:pPr>
            <a:r>
              <a:rPr lang="en-US" b="1" i="0" dirty="0">
                <a:solidFill>
                  <a:schemeClr val="accent2">
                    <a:lumMod val="10000"/>
                  </a:schemeClr>
                </a:solidFill>
                <a:effectLst/>
                <a:latin typeface="Bahnschrift Light" panose="020B0502040204020203" pitchFamily="34" charset="0"/>
              </a:rPr>
              <a:t>a standardized intelligence quotient (IQ) test. The aim is to measure a </a:t>
            </a:r>
          </a:p>
          <a:p>
            <a:pPr algn="ctr">
              <a:lnSpc>
                <a:spcPct val="150000"/>
              </a:lnSpc>
            </a:pPr>
            <a:r>
              <a:rPr lang="en-US" b="1" i="0" dirty="0">
                <a:solidFill>
                  <a:schemeClr val="accent2">
                    <a:lumMod val="10000"/>
                  </a:schemeClr>
                </a:solidFill>
                <a:effectLst/>
                <a:latin typeface="Bahnschrift Light" panose="020B0502040204020203" pitchFamily="34" charset="0"/>
              </a:rPr>
              <a:t>person's cognitive abilities in various domains, including logical reasoning, </a:t>
            </a:r>
          </a:p>
          <a:p>
            <a:pPr algn="ctr">
              <a:lnSpc>
                <a:spcPct val="150000"/>
              </a:lnSpc>
            </a:pPr>
            <a:r>
              <a:rPr lang="en-US" b="1" i="0" dirty="0">
                <a:solidFill>
                  <a:schemeClr val="accent2">
                    <a:lumMod val="10000"/>
                  </a:schemeClr>
                </a:solidFill>
                <a:effectLst/>
                <a:latin typeface="Bahnschrift Light" panose="020B0502040204020203" pitchFamily="34" charset="0"/>
              </a:rPr>
              <a:t>problem-solving, memory, and verbal comprehension. The project may </a:t>
            </a:r>
          </a:p>
          <a:p>
            <a:pPr algn="ctr">
              <a:lnSpc>
                <a:spcPct val="150000"/>
              </a:lnSpc>
            </a:pPr>
            <a:r>
              <a:rPr lang="en-US" b="1" i="0" dirty="0">
                <a:solidFill>
                  <a:schemeClr val="accent2">
                    <a:lumMod val="10000"/>
                  </a:schemeClr>
                </a:solidFill>
                <a:effectLst/>
                <a:latin typeface="Bahnschrift Light" panose="020B0502040204020203" pitchFamily="34" charset="0"/>
              </a:rPr>
              <a:t>include the creation of a diverse set of test questions.</a:t>
            </a:r>
            <a:endParaRPr lang="en-IN" b="1" dirty="0">
              <a:solidFill>
                <a:schemeClr val="accent2">
                  <a:lumMod val="10000"/>
                </a:schemeClr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4" name="Google Shape;818;p43">
            <a:extLst>
              <a:ext uri="{FF2B5EF4-FFF2-40B4-BE49-F238E27FC236}">
                <a16:creationId xmlns:a16="http://schemas.microsoft.com/office/drawing/2014/main" id="{2DF29A72-5024-1A51-CCDE-651F359ABF91}"/>
              </a:ext>
            </a:extLst>
          </p:cNvPr>
          <p:cNvGrpSpPr/>
          <p:nvPr/>
        </p:nvGrpSpPr>
        <p:grpSpPr>
          <a:xfrm>
            <a:off x="7336090" y="3095825"/>
            <a:ext cx="1869372" cy="2093091"/>
            <a:chOff x="-368119" y="3302764"/>
            <a:chExt cx="1644127" cy="1840889"/>
          </a:xfrm>
        </p:grpSpPr>
        <p:sp>
          <p:nvSpPr>
            <p:cNvPr id="5" name="Google Shape;819;p43">
              <a:extLst>
                <a:ext uri="{FF2B5EF4-FFF2-40B4-BE49-F238E27FC236}">
                  <a16:creationId xmlns:a16="http://schemas.microsoft.com/office/drawing/2014/main" id="{AE7B63D8-F303-27E3-2AD0-B7F1A3104209}"/>
                </a:ext>
              </a:extLst>
            </p:cNvPr>
            <p:cNvSpPr/>
            <p:nvPr/>
          </p:nvSpPr>
          <p:spPr>
            <a:xfrm flipH="1">
              <a:off x="-186208" y="3814916"/>
              <a:ext cx="1462215" cy="1328737"/>
            </a:xfrm>
            <a:custGeom>
              <a:avLst/>
              <a:gdLst/>
              <a:ahLst/>
              <a:cxnLst/>
              <a:rect l="l" t="t" r="r" b="b"/>
              <a:pathLst>
                <a:path w="102810" h="93425" extrusionOk="0">
                  <a:moveTo>
                    <a:pt x="102791" y="47133"/>
                  </a:moveTo>
                  <a:cubicBezTo>
                    <a:pt x="102614" y="40833"/>
                    <a:pt x="101055" y="34281"/>
                    <a:pt x="96818" y="29615"/>
                  </a:cubicBezTo>
                  <a:cubicBezTo>
                    <a:pt x="92581" y="24948"/>
                    <a:pt x="87923" y="23240"/>
                    <a:pt x="82463" y="26395"/>
                  </a:cubicBezTo>
                  <a:cubicBezTo>
                    <a:pt x="82986" y="16100"/>
                    <a:pt x="76546" y="5796"/>
                    <a:pt x="67055" y="1764"/>
                  </a:cubicBezTo>
                  <a:cubicBezTo>
                    <a:pt x="57563" y="-2268"/>
                    <a:pt x="47605" y="887"/>
                    <a:pt x="40558" y="8419"/>
                  </a:cubicBezTo>
                  <a:cubicBezTo>
                    <a:pt x="36834" y="1419"/>
                    <a:pt x="27389" y="-1222"/>
                    <a:pt x="19885" y="1335"/>
                  </a:cubicBezTo>
                  <a:cubicBezTo>
                    <a:pt x="12381" y="3892"/>
                    <a:pt x="6874" y="10631"/>
                    <a:pt x="4000" y="18023"/>
                  </a:cubicBezTo>
                  <a:cubicBezTo>
                    <a:pt x="1125" y="25415"/>
                    <a:pt x="537" y="33469"/>
                    <a:pt x="220" y="41393"/>
                  </a:cubicBezTo>
                  <a:cubicBezTo>
                    <a:pt x="-443" y="58034"/>
                    <a:pt x="80" y="75169"/>
                    <a:pt x="6202" y="90616"/>
                  </a:cubicBezTo>
                  <a:lnTo>
                    <a:pt x="73550" y="93425"/>
                  </a:lnTo>
                  <a:cubicBezTo>
                    <a:pt x="79972" y="86687"/>
                    <a:pt x="88530" y="81675"/>
                    <a:pt x="94354" y="74283"/>
                  </a:cubicBezTo>
                  <a:cubicBezTo>
                    <a:pt x="100337" y="66686"/>
                    <a:pt x="103071" y="56802"/>
                    <a:pt x="102791" y="4714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820;p43">
              <a:extLst>
                <a:ext uri="{FF2B5EF4-FFF2-40B4-BE49-F238E27FC236}">
                  <a16:creationId xmlns:a16="http://schemas.microsoft.com/office/drawing/2014/main" id="{9939E226-40D6-5DD1-099C-051E8771EFFD}"/>
                </a:ext>
              </a:extLst>
            </p:cNvPr>
            <p:cNvSpPr/>
            <p:nvPr/>
          </p:nvSpPr>
          <p:spPr>
            <a:xfrm flipH="1">
              <a:off x="-186023" y="4167425"/>
              <a:ext cx="261395" cy="761444"/>
            </a:xfrm>
            <a:custGeom>
              <a:avLst/>
              <a:gdLst/>
              <a:ahLst/>
              <a:cxnLst/>
              <a:rect l="l" t="t" r="r" b="b"/>
              <a:pathLst>
                <a:path w="18379" h="53538" extrusionOk="0">
                  <a:moveTo>
                    <a:pt x="12" y="17867"/>
                  </a:moveTo>
                  <a:cubicBezTo>
                    <a:pt x="86" y="30029"/>
                    <a:pt x="2279" y="42077"/>
                    <a:pt x="6265" y="53539"/>
                  </a:cubicBezTo>
                  <a:cubicBezTo>
                    <a:pt x="7562" y="52250"/>
                    <a:pt x="8794" y="50916"/>
                    <a:pt x="9924" y="49479"/>
                  </a:cubicBezTo>
                  <a:cubicBezTo>
                    <a:pt x="15906" y="41881"/>
                    <a:pt x="18641" y="31998"/>
                    <a:pt x="18360" y="22338"/>
                  </a:cubicBezTo>
                  <a:cubicBezTo>
                    <a:pt x="18183" y="16038"/>
                    <a:pt x="16625" y="9486"/>
                    <a:pt x="12387" y="4819"/>
                  </a:cubicBezTo>
                  <a:cubicBezTo>
                    <a:pt x="9009" y="1096"/>
                    <a:pt x="5360" y="-734"/>
                    <a:pt x="1253" y="274"/>
                  </a:cubicBezTo>
                  <a:cubicBezTo>
                    <a:pt x="413" y="6098"/>
                    <a:pt x="-35" y="11978"/>
                    <a:pt x="2" y="178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821;p43">
              <a:extLst>
                <a:ext uri="{FF2B5EF4-FFF2-40B4-BE49-F238E27FC236}">
                  <a16:creationId xmlns:a16="http://schemas.microsoft.com/office/drawing/2014/main" id="{29C51530-B45F-9BDC-FE49-B858A46F2018}"/>
                </a:ext>
              </a:extLst>
            </p:cNvPr>
            <p:cNvSpPr/>
            <p:nvPr/>
          </p:nvSpPr>
          <p:spPr>
            <a:xfrm flipH="1">
              <a:off x="95888" y="3842137"/>
              <a:ext cx="593619" cy="1292754"/>
            </a:xfrm>
            <a:custGeom>
              <a:avLst/>
              <a:gdLst/>
              <a:ahLst/>
              <a:cxnLst/>
              <a:rect l="l" t="t" r="r" b="b"/>
              <a:pathLst>
                <a:path w="41738" h="90895" extrusionOk="0">
                  <a:moveTo>
                    <a:pt x="41738" y="15857"/>
                  </a:moveTo>
                  <a:cubicBezTo>
                    <a:pt x="39284" y="8941"/>
                    <a:pt x="34047" y="2968"/>
                    <a:pt x="27309" y="0"/>
                  </a:cubicBezTo>
                  <a:cubicBezTo>
                    <a:pt x="23707" y="3602"/>
                    <a:pt x="20533" y="7625"/>
                    <a:pt x="17799" y="11946"/>
                  </a:cubicBezTo>
                  <a:cubicBezTo>
                    <a:pt x="9716" y="24742"/>
                    <a:pt x="5385" y="39629"/>
                    <a:pt x="2893" y="54449"/>
                  </a:cubicBezTo>
                  <a:cubicBezTo>
                    <a:pt x="868" y="66480"/>
                    <a:pt x="84" y="78697"/>
                    <a:pt x="0" y="90896"/>
                  </a:cubicBezTo>
                  <a:cubicBezTo>
                    <a:pt x="5889" y="85622"/>
                    <a:pt x="11545" y="80107"/>
                    <a:pt x="16091" y="73573"/>
                  </a:cubicBezTo>
                  <a:cubicBezTo>
                    <a:pt x="16352" y="73200"/>
                    <a:pt x="16716" y="73097"/>
                    <a:pt x="17043" y="73172"/>
                  </a:cubicBezTo>
                  <a:cubicBezTo>
                    <a:pt x="24845" y="61188"/>
                    <a:pt x="31798" y="48607"/>
                    <a:pt x="37818" y="35615"/>
                  </a:cubicBezTo>
                  <a:cubicBezTo>
                    <a:pt x="38658" y="28942"/>
                    <a:pt x="40236" y="22400"/>
                    <a:pt x="41738" y="1583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822;p43">
              <a:extLst>
                <a:ext uri="{FF2B5EF4-FFF2-40B4-BE49-F238E27FC236}">
                  <a16:creationId xmlns:a16="http://schemas.microsoft.com/office/drawing/2014/main" id="{D27A6DEF-5618-77F8-F1EB-3E8C7BE03830}"/>
                </a:ext>
              </a:extLst>
            </p:cNvPr>
            <p:cNvSpPr/>
            <p:nvPr/>
          </p:nvSpPr>
          <p:spPr>
            <a:xfrm flipH="1">
              <a:off x="571916" y="5060801"/>
              <a:ext cx="84012" cy="79632"/>
            </a:xfrm>
            <a:custGeom>
              <a:avLst/>
              <a:gdLst/>
              <a:ahLst/>
              <a:cxnLst/>
              <a:rect l="l" t="t" r="r" b="b"/>
              <a:pathLst>
                <a:path w="5907" h="5599" extrusionOk="0">
                  <a:moveTo>
                    <a:pt x="5908" y="9"/>
                  </a:moveTo>
                  <a:cubicBezTo>
                    <a:pt x="5908" y="9"/>
                    <a:pt x="5898" y="9"/>
                    <a:pt x="5889" y="0"/>
                  </a:cubicBezTo>
                  <a:cubicBezTo>
                    <a:pt x="3976" y="1923"/>
                    <a:pt x="2007" y="3780"/>
                    <a:pt x="0" y="5600"/>
                  </a:cubicBezTo>
                  <a:cubicBezTo>
                    <a:pt x="1204" y="4713"/>
                    <a:pt x="2371" y="3789"/>
                    <a:pt x="3509" y="2837"/>
                  </a:cubicBezTo>
                  <a:cubicBezTo>
                    <a:pt x="3686" y="2650"/>
                    <a:pt x="3864" y="2455"/>
                    <a:pt x="4050" y="2268"/>
                  </a:cubicBezTo>
                  <a:cubicBezTo>
                    <a:pt x="4676" y="1521"/>
                    <a:pt x="5292" y="775"/>
                    <a:pt x="5908" y="19"/>
                  </a:cubicBezTo>
                  <a:close/>
                </a:path>
              </a:pathLst>
            </a:custGeom>
            <a:solidFill>
              <a:srgbClr val="52A8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823;p43">
              <a:extLst>
                <a:ext uri="{FF2B5EF4-FFF2-40B4-BE49-F238E27FC236}">
                  <a16:creationId xmlns:a16="http://schemas.microsoft.com/office/drawing/2014/main" id="{6C55B848-F870-E196-03D6-56982CE0916D}"/>
                </a:ext>
              </a:extLst>
            </p:cNvPr>
            <p:cNvSpPr/>
            <p:nvPr/>
          </p:nvSpPr>
          <p:spPr>
            <a:xfrm flipH="1">
              <a:off x="753882" y="3989606"/>
              <a:ext cx="211901" cy="1097621"/>
            </a:xfrm>
            <a:custGeom>
              <a:avLst/>
              <a:gdLst/>
              <a:ahLst/>
              <a:cxnLst/>
              <a:rect l="l" t="t" r="r" b="b"/>
              <a:pathLst>
                <a:path w="14899" h="77175" extrusionOk="0">
                  <a:moveTo>
                    <a:pt x="14899" y="0"/>
                  </a:moveTo>
                  <a:cubicBezTo>
                    <a:pt x="10503" y="3602"/>
                    <a:pt x="8039" y="9006"/>
                    <a:pt x="6144" y="14364"/>
                  </a:cubicBezTo>
                  <a:cubicBezTo>
                    <a:pt x="-939" y="34411"/>
                    <a:pt x="-1929" y="56578"/>
                    <a:pt x="3335" y="77176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824;p43">
              <a:extLst>
                <a:ext uri="{FF2B5EF4-FFF2-40B4-BE49-F238E27FC236}">
                  <a16:creationId xmlns:a16="http://schemas.microsoft.com/office/drawing/2014/main" id="{FE970885-0980-AA0F-77C3-81A0CE9E3327}"/>
                </a:ext>
              </a:extLst>
            </p:cNvPr>
            <p:cNvSpPr/>
            <p:nvPr/>
          </p:nvSpPr>
          <p:spPr>
            <a:xfrm flipH="1">
              <a:off x="126042" y="4263040"/>
              <a:ext cx="498300" cy="832016"/>
            </a:xfrm>
            <a:custGeom>
              <a:avLst/>
              <a:gdLst/>
              <a:ahLst/>
              <a:cxnLst/>
              <a:rect l="l" t="t" r="r" b="b"/>
              <a:pathLst>
                <a:path w="35036" h="58500" extrusionOk="0">
                  <a:moveTo>
                    <a:pt x="35037" y="0"/>
                  </a:moveTo>
                  <a:cubicBezTo>
                    <a:pt x="27094" y="21438"/>
                    <a:pt x="15148" y="41383"/>
                    <a:pt x="0" y="5850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825;p43">
              <a:extLst>
                <a:ext uri="{FF2B5EF4-FFF2-40B4-BE49-F238E27FC236}">
                  <a16:creationId xmlns:a16="http://schemas.microsoft.com/office/drawing/2014/main" id="{75EB09EB-ED94-2142-4045-1C874B73E919}"/>
                </a:ext>
              </a:extLst>
            </p:cNvPr>
            <p:cNvSpPr/>
            <p:nvPr/>
          </p:nvSpPr>
          <p:spPr>
            <a:xfrm flipH="1">
              <a:off x="1067269" y="4849460"/>
              <a:ext cx="60431" cy="60431"/>
            </a:xfrm>
            <a:custGeom>
              <a:avLst/>
              <a:gdLst/>
              <a:ahLst/>
              <a:cxnLst/>
              <a:rect l="l" t="t" r="r" b="b"/>
              <a:pathLst>
                <a:path w="4249" h="4249" extrusionOk="0">
                  <a:moveTo>
                    <a:pt x="4248" y="2213"/>
                  </a:moveTo>
                  <a:cubicBezTo>
                    <a:pt x="4202" y="3380"/>
                    <a:pt x="3212" y="4295"/>
                    <a:pt x="2036" y="4248"/>
                  </a:cubicBezTo>
                  <a:cubicBezTo>
                    <a:pt x="869" y="4202"/>
                    <a:pt x="-45" y="3212"/>
                    <a:pt x="2" y="2036"/>
                  </a:cubicBezTo>
                  <a:cubicBezTo>
                    <a:pt x="48" y="869"/>
                    <a:pt x="1038" y="-45"/>
                    <a:pt x="2214" y="2"/>
                  </a:cubicBezTo>
                  <a:cubicBezTo>
                    <a:pt x="3380" y="48"/>
                    <a:pt x="4295" y="1038"/>
                    <a:pt x="4248" y="22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826;p43">
              <a:extLst>
                <a:ext uri="{FF2B5EF4-FFF2-40B4-BE49-F238E27FC236}">
                  <a16:creationId xmlns:a16="http://schemas.microsoft.com/office/drawing/2014/main" id="{E389DA23-A8AA-CFB0-9595-BC5F3EA3DAD6}"/>
                </a:ext>
              </a:extLst>
            </p:cNvPr>
            <p:cNvSpPr/>
            <p:nvPr/>
          </p:nvSpPr>
          <p:spPr>
            <a:xfrm flipH="1">
              <a:off x="809638" y="4478064"/>
              <a:ext cx="36253" cy="36253"/>
            </a:xfrm>
            <a:custGeom>
              <a:avLst/>
              <a:gdLst/>
              <a:ahLst/>
              <a:cxnLst/>
              <a:rect l="l" t="t" r="r" b="b"/>
              <a:pathLst>
                <a:path w="2549" h="2549" extrusionOk="0">
                  <a:moveTo>
                    <a:pt x="2549" y="1326"/>
                  </a:moveTo>
                  <a:cubicBezTo>
                    <a:pt x="2521" y="2026"/>
                    <a:pt x="1924" y="2577"/>
                    <a:pt x="1224" y="2549"/>
                  </a:cubicBezTo>
                  <a:cubicBezTo>
                    <a:pt x="524" y="2521"/>
                    <a:pt x="-27" y="1923"/>
                    <a:pt x="1" y="1223"/>
                  </a:cubicBezTo>
                  <a:cubicBezTo>
                    <a:pt x="29" y="523"/>
                    <a:pt x="626" y="-27"/>
                    <a:pt x="1326" y="1"/>
                  </a:cubicBezTo>
                  <a:cubicBezTo>
                    <a:pt x="2026" y="29"/>
                    <a:pt x="2577" y="626"/>
                    <a:pt x="2549" y="13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827;p43">
              <a:extLst>
                <a:ext uri="{FF2B5EF4-FFF2-40B4-BE49-F238E27FC236}">
                  <a16:creationId xmlns:a16="http://schemas.microsoft.com/office/drawing/2014/main" id="{9B75DE9A-3CDA-3FAA-926A-E06DB1C20644}"/>
                </a:ext>
              </a:extLst>
            </p:cNvPr>
            <p:cNvSpPr/>
            <p:nvPr/>
          </p:nvSpPr>
          <p:spPr>
            <a:xfrm flipH="1">
              <a:off x="1060245" y="4600716"/>
              <a:ext cx="28146" cy="28146"/>
            </a:xfrm>
            <a:custGeom>
              <a:avLst/>
              <a:gdLst/>
              <a:ahLst/>
              <a:cxnLst/>
              <a:rect l="l" t="t" r="r" b="b"/>
              <a:pathLst>
                <a:path w="1979" h="1979" extrusionOk="0">
                  <a:moveTo>
                    <a:pt x="1979" y="1027"/>
                  </a:moveTo>
                  <a:cubicBezTo>
                    <a:pt x="1961" y="1578"/>
                    <a:pt x="1494" y="1998"/>
                    <a:pt x="953" y="1979"/>
                  </a:cubicBezTo>
                  <a:cubicBezTo>
                    <a:pt x="402" y="1961"/>
                    <a:pt x="-18" y="1494"/>
                    <a:pt x="1" y="953"/>
                  </a:cubicBezTo>
                  <a:cubicBezTo>
                    <a:pt x="19" y="402"/>
                    <a:pt x="486" y="-18"/>
                    <a:pt x="1027" y="1"/>
                  </a:cubicBezTo>
                  <a:cubicBezTo>
                    <a:pt x="1578" y="19"/>
                    <a:pt x="1998" y="486"/>
                    <a:pt x="1979" y="10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828;p43">
              <a:extLst>
                <a:ext uri="{FF2B5EF4-FFF2-40B4-BE49-F238E27FC236}">
                  <a16:creationId xmlns:a16="http://schemas.microsoft.com/office/drawing/2014/main" id="{3EED5687-0282-664F-907C-2EA60C1E2EFF}"/>
                </a:ext>
              </a:extLst>
            </p:cNvPr>
            <p:cNvSpPr/>
            <p:nvPr/>
          </p:nvSpPr>
          <p:spPr>
            <a:xfrm flipH="1">
              <a:off x="893235" y="3874379"/>
              <a:ext cx="40264" cy="40264"/>
            </a:xfrm>
            <a:custGeom>
              <a:avLst/>
              <a:gdLst/>
              <a:ahLst/>
              <a:cxnLst/>
              <a:rect l="l" t="t" r="r" b="b"/>
              <a:pathLst>
                <a:path w="2831" h="2831" extrusionOk="0">
                  <a:moveTo>
                    <a:pt x="2830" y="1476"/>
                  </a:moveTo>
                  <a:cubicBezTo>
                    <a:pt x="2802" y="2260"/>
                    <a:pt x="2139" y="2867"/>
                    <a:pt x="1355" y="2829"/>
                  </a:cubicBezTo>
                  <a:cubicBezTo>
                    <a:pt x="571" y="2802"/>
                    <a:pt x="-36" y="2139"/>
                    <a:pt x="2" y="1355"/>
                  </a:cubicBezTo>
                  <a:cubicBezTo>
                    <a:pt x="30" y="571"/>
                    <a:pt x="693" y="-36"/>
                    <a:pt x="1476" y="2"/>
                  </a:cubicBezTo>
                  <a:cubicBezTo>
                    <a:pt x="2260" y="29"/>
                    <a:pt x="2867" y="692"/>
                    <a:pt x="2830" y="14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829;p43">
              <a:extLst>
                <a:ext uri="{FF2B5EF4-FFF2-40B4-BE49-F238E27FC236}">
                  <a16:creationId xmlns:a16="http://schemas.microsoft.com/office/drawing/2014/main" id="{F1752DE3-A788-7887-37BF-2C124017E117}"/>
                </a:ext>
              </a:extLst>
            </p:cNvPr>
            <p:cNvSpPr/>
            <p:nvPr/>
          </p:nvSpPr>
          <p:spPr>
            <a:xfrm flipH="1">
              <a:off x="700768" y="4373603"/>
              <a:ext cx="52339" cy="52325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3679" y="1914"/>
                  </a:moveTo>
                  <a:cubicBezTo>
                    <a:pt x="3632" y="2932"/>
                    <a:pt x="2783" y="3716"/>
                    <a:pt x="1765" y="3678"/>
                  </a:cubicBezTo>
                  <a:cubicBezTo>
                    <a:pt x="748" y="3632"/>
                    <a:pt x="-36" y="2783"/>
                    <a:pt x="1" y="1765"/>
                  </a:cubicBezTo>
                  <a:cubicBezTo>
                    <a:pt x="48" y="748"/>
                    <a:pt x="897" y="-36"/>
                    <a:pt x="1915" y="1"/>
                  </a:cubicBezTo>
                  <a:cubicBezTo>
                    <a:pt x="2932" y="48"/>
                    <a:pt x="3716" y="897"/>
                    <a:pt x="3679" y="19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830;p43">
              <a:extLst>
                <a:ext uri="{FF2B5EF4-FFF2-40B4-BE49-F238E27FC236}">
                  <a16:creationId xmlns:a16="http://schemas.microsoft.com/office/drawing/2014/main" id="{F7005A1D-2E4D-9F48-D830-D01967C10D06}"/>
                </a:ext>
              </a:extLst>
            </p:cNvPr>
            <p:cNvSpPr/>
            <p:nvPr/>
          </p:nvSpPr>
          <p:spPr>
            <a:xfrm flipH="1">
              <a:off x="163192" y="4621807"/>
              <a:ext cx="40264" cy="40264"/>
            </a:xfrm>
            <a:custGeom>
              <a:avLst/>
              <a:gdLst/>
              <a:ahLst/>
              <a:cxnLst/>
              <a:rect l="l" t="t" r="r" b="b"/>
              <a:pathLst>
                <a:path w="2831" h="2831" extrusionOk="0">
                  <a:moveTo>
                    <a:pt x="2830" y="1476"/>
                  </a:moveTo>
                  <a:cubicBezTo>
                    <a:pt x="2802" y="2261"/>
                    <a:pt x="2139" y="2867"/>
                    <a:pt x="1355" y="2830"/>
                  </a:cubicBezTo>
                  <a:cubicBezTo>
                    <a:pt x="571" y="2792"/>
                    <a:pt x="-36" y="2139"/>
                    <a:pt x="2" y="1355"/>
                  </a:cubicBezTo>
                  <a:cubicBezTo>
                    <a:pt x="30" y="571"/>
                    <a:pt x="693" y="-36"/>
                    <a:pt x="1476" y="2"/>
                  </a:cubicBezTo>
                  <a:cubicBezTo>
                    <a:pt x="2260" y="30"/>
                    <a:pt x="2867" y="693"/>
                    <a:pt x="2830" y="14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831;p43">
              <a:extLst>
                <a:ext uri="{FF2B5EF4-FFF2-40B4-BE49-F238E27FC236}">
                  <a16:creationId xmlns:a16="http://schemas.microsoft.com/office/drawing/2014/main" id="{8C01BCE0-A9D1-B0EB-613C-70E60A5F13EC}"/>
                </a:ext>
              </a:extLst>
            </p:cNvPr>
            <p:cNvSpPr/>
            <p:nvPr/>
          </p:nvSpPr>
          <p:spPr>
            <a:xfrm flipH="1">
              <a:off x="284903" y="4997853"/>
              <a:ext cx="40264" cy="40264"/>
            </a:xfrm>
            <a:custGeom>
              <a:avLst/>
              <a:gdLst/>
              <a:ahLst/>
              <a:cxnLst/>
              <a:rect l="l" t="t" r="r" b="b"/>
              <a:pathLst>
                <a:path w="2831" h="2831" extrusionOk="0">
                  <a:moveTo>
                    <a:pt x="2829" y="1476"/>
                  </a:moveTo>
                  <a:cubicBezTo>
                    <a:pt x="2802" y="2260"/>
                    <a:pt x="2139" y="2867"/>
                    <a:pt x="1355" y="2830"/>
                  </a:cubicBezTo>
                  <a:cubicBezTo>
                    <a:pt x="571" y="2792"/>
                    <a:pt x="-36" y="2139"/>
                    <a:pt x="2" y="1355"/>
                  </a:cubicBezTo>
                  <a:cubicBezTo>
                    <a:pt x="29" y="571"/>
                    <a:pt x="692" y="-36"/>
                    <a:pt x="1476" y="2"/>
                  </a:cubicBezTo>
                  <a:cubicBezTo>
                    <a:pt x="2260" y="30"/>
                    <a:pt x="2867" y="693"/>
                    <a:pt x="2829" y="14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832;p43">
              <a:extLst>
                <a:ext uri="{FF2B5EF4-FFF2-40B4-BE49-F238E27FC236}">
                  <a16:creationId xmlns:a16="http://schemas.microsoft.com/office/drawing/2014/main" id="{6BF52572-06B8-9906-FDDA-4D7A78C60268}"/>
                </a:ext>
              </a:extLst>
            </p:cNvPr>
            <p:cNvSpPr/>
            <p:nvPr/>
          </p:nvSpPr>
          <p:spPr>
            <a:xfrm flipH="1">
              <a:off x="252520" y="4241124"/>
              <a:ext cx="40264" cy="40264"/>
            </a:xfrm>
            <a:custGeom>
              <a:avLst/>
              <a:gdLst/>
              <a:ahLst/>
              <a:cxnLst/>
              <a:rect l="l" t="t" r="r" b="b"/>
              <a:pathLst>
                <a:path w="2831" h="2831" extrusionOk="0">
                  <a:moveTo>
                    <a:pt x="2829" y="1476"/>
                  </a:moveTo>
                  <a:cubicBezTo>
                    <a:pt x="2802" y="2260"/>
                    <a:pt x="2139" y="2867"/>
                    <a:pt x="1355" y="2829"/>
                  </a:cubicBezTo>
                  <a:cubicBezTo>
                    <a:pt x="571" y="2802"/>
                    <a:pt x="-36" y="2139"/>
                    <a:pt x="2" y="1355"/>
                  </a:cubicBezTo>
                  <a:cubicBezTo>
                    <a:pt x="29" y="571"/>
                    <a:pt x="693" y="-36"/>
                    <a:pt x="1476" y="2"/>
                  </a:cubicBezTo>
                  <a:cubicBezTo>
                    <a:pt x="2260" y="29"/>
                    <a:pt x="2867" y="692"/>
                    <a:pt x="2829" y="14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833;p43">
              <a:extLst>
                <a:ext uri="{FF2B5EF4-FFF2-40B4-BE49-F238E27FC236}">
                  <a16:creationId xmlns:a16="http://schemas.microsoft.com/office/drawing/2014/main" id="{004A510C-6FB8-0E84-3774-AA78244F2DF4}"/>
                </a:ext>
              </a:extLst>
            </p:cNvPr>
            <p:cNvSpPr/>
            <p:nvPr/>
          </p:nvSpPr>
          <p:spPr>
            <a:xfrm flipH="1">
              <a:off x="330201" y="4385549"/>
              <a:ext cx="28146" cy="28146"/>
            </a:xfrm>
            <a:custGeom>
              <a:avLst/>
              <a:gdLst/>
              <a:ahLst/>
              <a:cxnLst/>
              <a:rect l="l" t="t" r="r" b="b"/>
              <a:pathLst>
                <a:path w="1979" h="1979" extrusionOk="0">
                  <a:moveTo>
                    <a:pt x="1979" y="1027"/>
                  </a:moveTo>
                  <a:cubicBezTo>
                    <a:pt x="1961" y="1578"/>
                    <a:pt x="1494" y="1998"/>
                    <a:pt x="953" y="1979"/>
                  </a:cubicBezTo>
                  <a:cubicBezTo>
                    <a:pt x="402" y="1961"/>
                    <a:pt x="-18" y="1494"/>
                    <a:pt x="1" y="953"/>
                  </a:cubicBezTo>
                  <a:cubicBezTo>
                    <a:pt x="19" y="402"/>
                    <a:pt x="486" y="-18"/>
                    <a:pt x="1027" y="1"/>
                  </a:cubicBezTo>
                  <a:cubicBezTo>
                    <a:pt x="1578" y="19"/>
                    <a:pt x="1998" y="486"/>
                    <a:pt x="1979" y="10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834;p43">
              <a:extLst>
                <a:ext uri="{FF2B5EF4-FFF2-40B4-BE49-F238E27FC236}">
                  <a16:creationId xmlns:a16="http://schemas.microsoft.com/office/drawing/2014/main" id="{51B2ED9B-1FBF-5864-8A24-CD4CFE13CDE1}"/>
                </a:ext>
              </a:extLst>
            </p:cNvPr>
            <p:cNvSpPr/>
            <p:nvPr/>
          </p:nvSpPr>
          <p:spPr>
            <a:xfrm flipH="1">
              <a:off x="724548" y="4948887"/>
              <a:ext cx="36253" cy="36253"/>
            </a:xfrm>
            <a:custGeom>
              <a:avLst/>
              <a:gdLst/>
              <a:ahLst/>
              <a:cxnLst/>
              <a:rect l="l" t="t" r="r" b="b"/>
              <a:pathLst>
                <a:path w="2549" h="2549" extrusionOk="0">
                  <a:moveTo>
                    <a:pt x="2549" y="1326"/>
                  </a:moveTo>
                  <a:cubicBezTo>
                    <a:pt x="2521" y="2026"/>
                    <a:pt x="1923" y="2577"/>
                    <a:pt x="1223" y="2549"/>
                  </a:cubicBezTo>
                  <a:cubicBezTo>
                    <a:pt x="523" y="2521"/>
                    <a:pt x="-27" y="1924"/>
                    <a:pt x="1" y="1224"/>
                  </a:cubicBezTo>
                  <a:cubicBezTo>
                    <a:pt x="29" y="524"/>
                    <a:pt x="626" y="-27"/>
                    <a:pt x="1326" y="1"/>
                  </a:cubicBezTo>
                  <a:cubicBezTo>
                    <a:pt x="2026" y="29"/>
                    <a:pt x="2577" y="626"/>
                    <a:pt x="2549" y="13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835;p43">
              <a:extLst>
                <a:ext uri="{FF2B5EF4-FFF2-40B4-BE49-F238E27FC236}">
                  <a16:creationId xmlns:a16="http://schemas.microsoft.com/office/drawing/2014/main" id="{9830A5A2-4F72-00B5-2654-CDDDCC04E778}"/>
                </a:ext>
              </a:extLst>
            </p:cNvPr>
            <p:cNvSpPr/>
            <p:nvPr/>
          </p:nvSpPr>
          <p:spPr>
            <a:xfrm flipH="1">
              <a:off x="-368119" y="3302764"/>
              <a:ext cx="1400731" cy="996542"/>
            </a:xfrm>
            <a:custGeom>
              <a:avLst/>
              <a:gdLst/>
              <a:ahLst/>
              <a:cxnLst/>
              <a:rect l="l" t="t" r="r" b="b"/>
              <a:pathLst>
                <a:path w="98487" h="70068" extrusionOk="0">
                  <a:moveTo>
                    <a:pt x="56996" y="33809"/>
                  </a:moveTo>
                  <a:cubicBezTo>
                    <a:pt x="60412" y="25138"/>
                    <a:pt x="60645" y="15245"/>
                    <a:pt x="57640" y="6425"/>
                  </a:cubicBezTo>
                  <a:cubicBezTo>
                    <a:pt x="57005" y="4559"/>
                    <a:pt x="56184" y="2683"/>
                    <a:pt x="54709" y="1376"/>
                  </a:cubicBezTo>
                  <a:cubicBezTo>
                    <a:pt x="53234" y="69"/>
                    <a:pt x="50948" y="-491"/>
                    <a:pt x="49259" y="517"/>
                  </a:cubicBezTo>
                  <a:cubicBezTo>
                    <a:pt x="46898" y="1927"/>
                    <a:pt x="46907" y="5305"/>
                    <a:pt x="47271" y="8040"/>
                  </a:cubicBezTo>
                  <a:cubicBezTo>
                    <a:pt x="48101" y="14209"/>
                    <a:pt x="48260" y="21638"/>
                    <a:pt x="49763" y="27677"/>
                  </a:cubicBezTo>
                  <a:cubicBezTo>
                    <a:pt x="49473" y="26510"/>
                    <a:pt x="47794" y="23197"/>
                    <a:pt x="47215" y="22058"/>
                  </a:cubicBezTo>
                  <a:cubicBezTo>
                    <a:pt x="43108" y="14004"/>
                    <a:pt x="35707" y="-435"/>
                    <a:pt x="24218" y="2253"/>
                  </a:cubicBezTo>
                  <a:cubicBezTo>
                    <a:pt x="19533" y="3345"/>
                    <a:pt x="15781" y="8385"/>
                    <a:pt x="18777" y="12912"/>
                  </a:cubicBezTo>
                  <a:cubicBezTo>
                    <a:pt x="20662" y="15759"/>
                    <a:pt x="24246" y="16981"/>
                    <a:pt x="27065" y="18624"/>
                  </a:cubicBezTo>
                  <a:cubicBezTo>
                    <a:pt x="30816" y="20817"/>
                    <a:pt x="34783" y="22786"/>
                    <a:pt x="38936" y="24084"/>
                  </a:cubicBezTo>
                  <a:cubicBezTo>
                    <a:pt x="29165" y="20397"/>
                    <a:pt x="15799" y="19081"/>
                    <a:pt x="6074" y="22908"/>
                  </a:cubicBezTo>
                  <a:cubicBezTo>
                    <a:pt x="3517" y="23916"/>
                    <a:pt x="801" y="25475"/>
                    <a:pt x="138" y="28144"/>
                  </a:cubicBezTo>
                  <a:cubicBezTo>
                    <a:pt x="-366" y="30188"/>
                    <a:pt x="558" y="32400"/>
                    <a:pt x="2070" y="33865"/>
                  </a:cubicBezTo>
                  <a:cubicBezTo>
                    <a:pt x="3582" y="35330"/>
                    <a:pt x="5598" y="36170"/>
                    <a:pt x="7624" y="36758"/>
                  </a:cubicBezTo>
                  <a:cubicBezTo>
                    <a:pt x="16947" y="39446"/>
                    <a:pt x="26906" y="37411"/>
                    <a:pt x="36398" y="35358"/>
                  </a:cubicBezTo>
                  <a:cubicBezTo>
                    <a:pt x="32683" y="36544"/>
                    <a:pt x="28875" y="37775"/>
                    <a:pt x="25805" y="40174"/>
                  </a:cubicBezTo>
                  <a:cubicBezTo>
                    <a:pt x="22724" y="42573"/>
                    <a:pt x="20475" y="46427"/>
                    <a:pt x="21072" y="50282"/>
                  </a:cubicBezTo>
                  <a:cubicBezTo>
                    <a:pt x="21287" y="51663"/>
                    <a:pt x="21922" y="53054"/>
                    <a:pt x="23107" y="53782"/>
                  </a:cubicBezTo>
                  <a:cubicBezTo>
                    <a:pt x="24470" y="54612"/>
                    <a:pt x="26206" y="54370"/>
                    <a:pt x="27765" y="54015"/>
                  </a:cubicBezTo>
                  <a:cubicBezTo>
                    <a:pt x="34652" y="52419"/>
                    <a:pt x="41092" y="48900"/>
                    <a:pt x="46151" y="43954"/>
                  </a:cubicBezTo>
                  <a:cubicBezTo>
                    <a:pt x="45217" y="45914"/>
                    <a:pt x="43864" y="47986"/>
                    <a:pt x="43743" y="50151"/>
                  </a:cubicBezTo>
                  <a:cubicBezTo>
                    <a:pt x="43621" y="52316"/>
                    <a:pt x="44527" y="54687"/>
                    <a:pt x="46459" y="55667"/>
                  </a:cubicBezTo>
                  <a:cubicBezTo>
                    <a:pt x="48148" y="56516"/>
                    <a:pt x="50313" y="56096"/>
                    <a:pt x="51742" y="54864"/>
                  </a:cubicBezTo>
                  <a:cubicBezTo>
                    <a:pt x="53169" y="53633"/>
                    <a:pt x="53898" y="51710"/>
                    <a:pt x="53934" y="49825"/>
                  </a:cubicBezTo>
                  <a:cubicBezTo>
                    <a:pt x="57136" y="53586"/>
                    <a:pt x="60346" y="57347"/>
                    <a:pt x="63548" y="61108"/>
                  </a:cubicBezTo>
                  <a:cubicBezTo>
                    <a:pt x="65797" y="63750"/>
                    <a:pt x="68102" y="66437"/>
                    <a:pt x="71023" y="68314"/>
                  </a:cubicBezTo>
                  <a:cubicBezTo>
                    <a:pt x="72582" y="69312"/>
                    <a:pt x="74356" y="70087"/>
                    <a:pt x="76213" y="70068"/>
                  </a:cubicBezTo>
                  <a:cubicBezTo>
                    <a:pt x="78061" y="70059"/>
                    <a:pt x="79983" y="69135"/>
                    <a:pt x="80814" y="67474"/>
                  </a:cubicBezTo>
                  <a:cubicBezTo>
                    <a:pt x="81533" y="66027"/>
                    <a:pt x="81327" y="64281"/>
                    <a:pt x="80898" y="62723"/>
                  </a:cubicBezTo>
                  <a:cubicBezTo>
                    <a:pt x="79564" y="57926"/>
                    <a:pt x="76260" y="53856"/>
                    <a:pt x="72377" y="50739"/>
                  </a:cubicBezTo>
                  <a:cubicBezTo>
                    <a:pt x="68494" y="47622"/>
                    <a:pt x="64005" y="45344"/>
                    <a:pt x="59563" y="43095"/>
                  </a:cubicBezTo>
                  <a:cubicBezTo>
                    <a:pt x="65097" y="43627"/>
                    <a:pt x="70566" y="44878"/>
                    <a:pt x="75783" y="46791"/>
                  </a:cubicBezTo>
                  <a:cubicBezTo>
                    <a:pt x="78882" y="47930"/>
                    <a:pt x="81925" y="49311"/>
                    <a:pt x="85164" y="49964"/>
                  </a:cubicBezTo>
                  <a:cubicBezTo>
                    <a:pt x="88402" y="50618"/>
                    <a:pt x="91958" y="50469"/>
                    <a:pt x="94758" y="48704"/>
                  </a:cubicBezTo>
                  <a:cubicBezTo>
                    <a:pt x="97558" y="46941"/>
                    <a:pt x="99285" y="43282"/>
                    <a:pt x="98118" y="40193"/>
                  </a:cubicBezTo>
                  <a:cubicBezTo>
                    <a:pt x="97054" y="37393"/>
                    <a:pt x="94095" y="35825"/>
                    <a:pt x="91277" y="34817"/>
                  </a:cubicBezTo>
                  <a:cubicBezTo>
                    <a:pt x="82979" y="31858"/>
                    <a:pt x="73730" y="31634"/>
                    <a:pt x="65293" y="34182"/>
                  </a:cubicBezTo>
                  <a:cubicBezTo>
                    <a:pt x="73796" y="32194"/>
                    <a:pt x="82205" y="29777"/>
                    <a:pt x="90474" y="26958"/>
                  </a:cubicBezTo>
                  <a:cubicBezTo>
                    <a:pt x="92154" y="26389"/>
                    <a:pt x="93946" y="25698"/>
                    <a:pt x="94907" y="24205"/>
                  </a:cubicBezTo>
                  <a:cubicBezTo>
                    <a:pt x="96634" y="21508"/>
                    <a:pt x="94506" y="17793"/>
                    <a:pt x="91659" y="16328"/>
                  </a:cubicBezTo>
                  <a:cubicBezTo>
                    <a:pt x="88607" y="14751"/>
                    <a:pt x="84902" y="14807"/>
                    <a:pt x="81617" y="15805"/>
                  </a:cubicBezTo>
                  <a:cubicBezTo>
                    <a:pt x="78331" y="16804"/>
                    <a:pt x="75373" y="18661"/>
                    <a:pt x="72545" y="20612"/>
                  </a:cubicBezTo>
                  <a:cubicBezTo>
                    <a:pt x="66954" y="24466"/>
                    <a:pt x="61942" y="29152"/>
                    <a:pt x="57005" y="3380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836;p43">
              <a:extLst>
                <a:ext uri="{FF2B5EF4-FFF2-40B4-BE49-F238E27FC236}">
                  <a16:creationId xmlns:a16="http://schemas.microsoft.com/office/drawing/2014/main" id="{D4F903BB-AF3D-106A-34A0-39FA8C92440D}"/>
                </a:ext>
              </a:extLst>
            </p:cNvPr>
            <p:cNvSpPr/>
            <p:nvPr/>
          </p:nvSpPr>
          <p:spPr>
            <a:xfrm flipH="1">
              <a:off x="143999" y="3762934"/>
              <a:ext cx="242565" cy="134502"/>
            </a:xfrm>
            <a:custGeom>
              <a:avLst/>
              <a:gdLst/>
              <a:ahLst/>
              <a:cxnLst/>
              <a:rect l="l" t="t" r="r" b="b"/>
              <a:pathLst>
                <a:path w="17055" h="9457" extrusionOk="0">
                  <a:moveTo>
                    <a:pt x="16965" y="7342"/>
                  </a:moveTo>
                  <a:cubicBezTo>
                    <a:pt x="16293" y="9517"/>
                    <a:pt x="11972" y="10114"/>
                    <a:pt x="7305" y="8667"/>
                  </a:cubicBezTo>
                  <a:cubicBezTo>
                    <a:pt x="2648" y="7221"/>
                    <a:pt x="-591" y="4290"/>
                    <a:pt x="91" y="2115"/>
                  </a:cubicBezTo>
                  <a:cubicBezTo>
                    <a:pt x="763" y="-60"/>
                    <a:pt x="5084" y="-657"/>
                    <a:pt x="9750" y="790"/>
                  </a:cubicBezTo>
                  <a:cubicBezTo>
                    <a:pt x="14417" y="2237"/>
                    <a:pt x="17646" y="5167"/>
                    <a:pt x="16965" y="73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837;p43">
              <a:extLst>
                <a:ext uri="{FF2B5EF4-FFF2-40B4-BE49-F238E27FC236}">
                  <a16:creationId xmlns:a16="http://schemas.microsoft.com/office/drawing/2014/main" id="{4A00E1A4-1054-1CCC-CD92-FC4242AB6D9F}"/>
                </a:ext>
              </a:extLst>
            </p:cNvPr>
            <p:cNvSpPr/>
            <p:nvPr/>
          </p:nvSpPr>
          <p:spPr>
            <a:xfrm flipH="1">
              <a:off x="55045" y="3708208"/>
              <a:ext cx="97552" cy="81225"/>
            </a:xfrm>
            <a:custGeom>
              <a:avLst/>
              <a:gdLst/>
              <a:ahLst/>
              <a:cxnLst/>
              <a:rect l="l" t="t" r="r" b="b"/>
              <a:pathLst>
                <a:path w="6859" h="5711" extrusionOk="0">
                  <a:moveTo>
                    <a:pt x="0" y="5712"/>
                  </a:moveTo>
                  <a:cubicBezTo>
                    <a:pt x="1792" y="3304"/>
                    <a:pt x="4163" y="1325"/>
                    <a:pt x="6860" y="0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838;p43">
              <a:extLst>
                <a:ext uri="{FF2B5EF4-FFF2-40B4-BE49-F238E27FC236}">
                  <a16:creationId xmlns:a16="http://schemas.microsoft.com/office/drawing/2014/main" id="{B6EC6662-2A16-56B9-A31A-098A1CC2094C}"/>
                </a:ext>
              </a:extLst>
            </p:cNvPr>
            <p:cNvSpPr/>
            <p:nvPr/>
          </p:nvSpPr>
          <p:spPr>
            <a:xfrm flipH="1">
              <a:off x="394167" y="3699802"/>
              <a:ext cx="161809" cy="49281"/>
            </a:xfrm>
            <a:custGeom>
              <a:avLst/>
              <a:gdLst/>
              <a:ahLst/>
              <a:cxnLst/>
              <a:rect l="l" t="t" r="r" b="b"/>
              <a:pathLst>
                <a:path w="11377" h="3465" extrusionOk="0">
                  <a:moveTo>
                    <a:pt x="0" y="227"/>
                  </a:moveTo>
                  <a:cubicBezTo>
                    <a:pt x="4014" y="-548"/>
                    <a:pt x="8372" y="694"/>
                    <a:pt x="11377" y="3465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839;p43">
              <a:extLst>
                <a:ext uri="{FF2B5EF4-FFF2-40B4-BE49-F238E27FC236}">
                  <a16:creationId xmlns:a16="http://schemas.microsoft.com/office/drawing/2014/main" id="{6E2E4398-8797-E267-A9A2-765F63A10154}"/>
                </a:ext>
              </a:extLst>
            </p:cNvPr>
            <p:cNvSpPr/>
            <p:nvPr/>
          </p:nvSpPr>
          <p:spPr>
            <a:xfrm flipH="1">
              <a:off x="249520" y="3624710"/>
              <a:ext cx="19883" cy="127946"/>
            </a:xfrm>
            <a:custGeom>
              <a:avLst/>
              <a:gdLst/>
              <a:ahLst/>
              <a:cxnLst/>
              <a:rect l="l" t="t" r="r" b="b"/>
              <a:pathLst>
                <a:path w="1398" h="8996" extrusionOk="0">
                  <a:moveTo>
                    <a:pt x="0" y="0"/>
                  </a:moveTo>
                  <a:cubicBezTo>
                    <a:pt x="1260" y="2800"/>
                    <a:pt x="1689" y="5964"/>
                    <a:pt x="1204" y="8997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840;p43">
              <a:extLst>
                <a:ext uri="{FF2B5EF4-FFF2-40B4-BE49-F238E27FC236}">
                  <a16:creationId xmlns:a16="http://schemas.microsoft.com/office/drawing/2014/main" id="{5E7F2CCE-CDA0-FBB6-178D-14AE4D9620D6}"/>
                </a:ext>
              </a:extLst>
            </p:cNvPr>
            <p:cNvSpPr/>
            <p:nvPr/>
          </p:nvSpPr>
          <p:spPr>
            <a:xfrm flipH="1">
              <a:off x="380228" y="3848907"/>
              <a:ext cx="191008" cy="97552"/>
            </a:xfrm>
            <a:custGeom>
              <a:avLst/>
              <a:gdLst/>
              <a:ahLst/>
              <a:cxnLst/>
              <a:rect l="l" t="t" r="r" b="b"/>
              <a:pathLst>
                <a:path w="13430" h="6859" extrusionOk="0">
                  <a:moveTo>
                    <a:pt x="13431" y="0"/>
                  </a:moveTo>
                  <a:cubicBezTo>
                    <a:pt x="8325" y="355"/>
                    <a:pt x="3920" y="3575"/>
                    <a:pt x="0" y="6860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841;p43">
              <a:extLst>
                <a:ext uri="{FF2B5EF4-FFF2-40B4-BE49-F238E27FC236}">
                  <a16:creationId xmlns:a16="http://schemas.microsoft.com/office/drawing/2014/main" id="{A613D469-70B4-149E-D8F5-6DBF6AD5060C}"/>
                </a:ext>
              </a:extLst>
            </p:cNvPr>
            <p:cNvSpPr/>
            <p:nvPr/>
          </p:nvSpPr>
          <p:spPr>
            <a:xfrm flipH="1">
              <a:off x="310319" y="3909962"/>
              <a:ext cx="23865" cy="126623"/>
            </a:xfrm>
            <a:custGeom>
              <a:avLst/>
              <a:gdLst/>
              <a:ahLst/>
              <a:cxnLst/>
              <a:rect l="l" t="t" r="r" b="b"/>
              <a:pathLst>
                <a:path w="1678" h="8903" extrusionOk="0">
                  <a:moveTo>
                    <a:pt x="1671" y="0"/>
                  </a:moveTo>
                  <a:cubicBezTo>
                    <a:pt x="1755" y="3043"/>
                    <a:pt x="1176" y="6095"/>
                    <a:pt x="0" y="8904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842;p43">
              <a:extLst>
                <a:ext uri="{FF2B5EF4-FFF2-40B4-BE49-F238E27FC236}">
                  <a16:creationId xmlns:a16="http://schemas.microsoft.com/office/drawing/2014/main" id="{741AB1D9-F528-ED09-1982-24A9800C24CE}"/>
                </a:ext>
              </a:extLst>
            </p:cNvPr>
            <p:cNvSpPr/>
            <p:nvPr/>
          </p:nvSpPr>
          <p:spPr>
            <a:xfrm flipH="1">
              <a:off x="129114" y="3944081"/>
              <a:ext cx="86800" cy="51500"/>
            </a:xfrm>
            <a:custGeom>
              <a:avLst/>
              <a:gdLst/>
              <a:ahLst/>
              <a:cxnLst/>
              <a:rect l="l" t="t" r="r" b="b"/>
              <a:pathLst>
                <a:path w="6103" h="3621" extrusionOk="0">
                  <a:moveTo>
                    <a:pt x="0" y="0"/>
                  </a:moveTo>
                  <a:cubicBezTo>
                    <a:pt x="2184" y="924"/>
                    <a:pt x="4246" y="2137"/>
                    <a:pt x="6104" y="362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" name="Google Shape;1063;p49">
            <a:extLst>
              <a:ext uri="{FF2B5EF4-FFF2-40B4-BE49-F238E27FC236}">
                <a16:creationId xmlns:a16="http://schemas.microsoft.com/office/drawing/2014/main" id="{459DD697-3D39-0E42-977E-CF983F7AE206}"/>
              </a:ext>
            </a:extLst>
          </p:cNvPr>
          <p:cNvGrpSpPr/>
          <p:nvPr/>
        </p:nvGrpSpPr>
        <p:grpSpPr>
          <a:xfrm>
            <a:off x="171592" y="2961824"/>
            <a:ext cx="753409" cy="837297"/>
            <a:chOff x="5587025" y="867005"/>
            <a:chExt cx="1175364" cy="1306439"/>
          </a:xfrm>
        </p:grpSpPr>
        <p:sp>
          <p:nvSpPr>
            <p:cNvPr id="30" name="Google Shape;1064;p49">
              <a:extLst>
                <a:ext uri="{FF2B5EF4-FFF2-40B4-BE49-F238E27FC236}">
                  <a16:creationId xmlns:a16="http://schemas.microsoft.com/office/drawing/2014/main" id="{1CF17DA4-35A2-F689-8D9C-BCE202316C0F}"/>
                </a:ext>
              </a:extLst>
            </p:cNvPr>
            <p:cNvSpPr/>
            <p:nvPr/>
          </p:nvSpPr>
          <p:spPr>
            <a:xfrm>
              <a:off x="6543645" y="1089090"/>
              <a:ext cx="218745" cy="218923"/>
            </a:xfrm>
            <a:custGeom>
              <a:avLst/>
              <a:gdLst/>
              <a:ahLst/>
              <a:cxnLst/>
              <a:rect l="l" t="t" r="r" b="b"/>
              <a:pathLst>
                <a:path w="11031" h="11040" extrusionOk="0">
                  <a:moveTo>
                    <a:pt x="5516" y="0"/>
                  </a:moveTo>
                  <a:lnTo>
                    <a:pt x="7467" y="3574"/>
                  </a:lnTo>
                  <a:lnTo>
                    <a:pt x="11032" y="5525"/>
                  </a:lnTo>
                  <a:lnTo>
                    <a:pt x="7467" y="7476"/>
                  </a:lnTo>
                  <a:lnTo>
                    <a:pt x="5516" y="11041"/>
                  </a:lnTo>
                  <a:lnTo>
                    <a:pt x="3565" y="7476"/>
                  </a:lnTo>
                  <a:lnTo>
                    <a:pt x="0" y="5525"/>
                  </a:lnTo>
                  <a:lnTo>
                    <a:pt x="3565" y="3574"/>
                  </a:lnTo>
                  <a:lnTo>
                    <a:pt x="55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065;p49">
              <a:extLst>
                <a:ext uri="{FF2B5EF4-FFF2-40B4-BE49-F238E27FC236}">
                  <a16:creationId xmlns:a16="http://schemas.microsoft.com/office/drawing/2014/main" id="{752B2B83-F29C-52C2-F510-4CFC26EBCBCB}"/>
                </a:ext>
              </a:extLst>
            </p:cNvPr>
            <p:cNvSpPr/>
            <p:nvPr/>
          </p:nvSpPr>
          <p:spPr>
            <a:xfrm>
              <a:off x="5587025" y="896431"/>
              <a:ext cx="837461" cy="1277012"/>
            </a:xfrm>
            <a:custGeom>
              <a:avLst/>
              <a:gdLst/>
              <a:ahLst/>
              <a:cxnLst/>
              <a:rect l="l" t="t" r="r" b="b"/>
              <a:pathLst>
                <a:path w="42232" h="64398" extrusionOk="0">
                  <a:moveTo>
                    <a:pt x="1969" y="64399"/>
                  </a:moveTo>
                  <a:lnTo>
                    <a:pt x="16744" y="24966"/>
                  </a:lnTo>
                  <a:lnTo>
                    <a:pt x="0" y="21364"/>
                  </a:lnTo>
                  <a:lnTo>
                    <a:pt x="19011" y="20654"/>
                  </a:lnTo>
                  <a:lnTo>
                    <a:pt x="33291" y="0"/>
                  </a:lnTo>
                  <a:lnTo>
                    <a:pt x="27290" y="21028"/>
                  </a:lnTo>
                  <a:lnTo>
                    <a:pt x="42233" y="23706"/>
                  </a:lnTo>
                  <a:lnTo>
                    <a:pt x="25750" y="25461"/>
                  </a:lnTo>
                  <a:lnTo>
                    <a:pt x="1969" y="6439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066;p49">
              <a:extLst>
                <a:ext uri="{FF2B5EF4-FFF2-40B4-BE49-F238E27FC236}">
                  <a16:creationId xmlns:a16="http://schemas.microsoft.com/office/drawing/2014/main" id="{1E4F8C22-F5A4-EAF0-76B4-46BE9F8E08E8}"/>
                </a:ext>
              </a:extLst>
            </p:cNvPr>
            <p:cNvSpPr/>
            <p:nvPr/>
          </p:nvSpPr>
          <p:spPr>
            <a:xfrm>
              <a:off x="5805781" y="867005"/>
              <a:ext cx="55504" cy="55504"/>
            </a:xfrm>
            <a:custGeom>
              <a:avLst/>
              <a:gdLst/>
              <a:ahLst/>
              <a:cxnLst/>
              <a:rect l="l" t="t" r="r" b="b"/>
              <a:pathLst>
                <a:path w="2799" h="2799" extrusionOk="0">
                  <a:moveTo>
                    <a:pt x="2800" y="1400"/>
                  </a:moveTo>
                  <a:cubicBezTo>
                    <a:pt x="2800" y="2173"/>
                    <a:pt x="2173" y="2800"/>
                    <a:pt x="1400" y="2800"/>
                  </a:cubicBezTo>
                  <a:cubicBezTo>
                    <a:pt x="627" y="2800"/>
                    <a:pt x="0" y="2173"/>
                    <a:pt x="0" y="1400"/>
                  </a:cubicBezTo>
                  <a:cubicBezTo>
                    <a:pt x="0" y="627"/>
                    <a:pt x="627" y="0"/>
                    <a:pt x="1400" y="0"/>
                  </a:cubicBezTo>
                  <a:cubicBezTo>
                    <a:pt x="2173" y="0"/>
                    <a:pt x="2800" y="627"/>
                    <a:pt x="2800" y="14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1067;p49">
            <a:extLst>
              <a:ext uri="{FF2B5EF4-FFF2-40B4-BE49-F238E27FC236}">
                <a16:creationId xmlns:a16="http://schemas.microsoft.com/office/drawing/2014/main" id="{2E64031E-8540-8838-AFB8-A2C2B76A3535}"/>
              </a:ext>
            </a:extLst>
          </p:cNvPr>
          <p:cNvGrpSpPr/>
          <p:nvPr/>
        </p:nvGrpSpPr>
        <p:grpSpPr>
          <a:xfrm flipH="1">
            <a:off x="-285729" y="-306588"/>
            <a:ext cx="1790364" cy="1557538"/>
            <a:chOff x="8535978" y="-1064593"/>
            <a:chExt cx="2606820" cy="2267819"/>
          </a:xfrm>
        </p:grpSpPr>
        <p:grpSp>
          <p:nvGrpSpPr>
            <p:cNvPr id="34" name="Google Shape;1068;p49">
              <a:extLst>
                <a:ext uri="{FF2B5EF4-FFF2-40B4-BE49-F238E27FC236}">
                  <a16:creationId xmlns:a16="http://schemas.microsoft.com/office/drawing/2014/main" id="{C76FB990-91FE-060A-922D-B48F1E5D3218}"/>
                </a:ext>
              </a:extLst>
            </p:cNvPr>
            <p:cNvGrpSpPr/>
            <p:nvPr/>
          </p:nvGrpSpPr>
          <p:grpSpPr>
            <a:xfrm>
              <a:off x="8535978" y="-1064593"/>
              <a:ext cx="2606820" cy="2267819"/>
              <a:chOff x="8535978" y="-1064593"/>
              <a:chExt cx="2606820" cy="2267819"/>
            </a:xfrm>
          </p:grpSpPr>
          <p:sp>
            <p:nvSpPr>
              <p:cNvPr id="37" name="Google Shape;1069;p49">
                <a:extLst>
                  <a:ext uri="{FF2B5EF4-FFF2-40B4-BE49-F238E27FC236}">
                    <a16:creationId xmlns:a16="http://schemas.microsoft.com/office/drawing/2014/main" id="{BC8507BA-2638-D256-790F-DD060E2A3AFC}"/>
                  </a:ext>
                </a:extLst>
              </p:cNvPr>
              <p:cNvSpPr/>
              <p:nvPr/>
            </p:nvSpPr>
            <p:spPr>
              <a:xfrm>
                <a:off x="8535978" y="-1064593"/>
                <a:ext cx="2606820" cy="2267819"/>
              </a:xfrm>
              <a:custGeom>
                <a:avLst/>
                <a:gdLst/>
                <a:ahLst/>
                <a:cxnLst/>
                <a:rect l="l" t="t" r="r" b="b"/>
                <a:pathLst>
                  <a:path w="588447" h="511923" extrusionOk="0">
                    <a:moveTo>
                      <a:pt x="544395" y="141741"/>
                    </a:moveTo>
                    <a:cubicBezTo>
                      <a:pt x="525224" y="100385"/>
                      <a:pt x="530936" y="60047"/>
                      <a:pt x="489749" y="29015"/>
                    </a:cubicBezTo>
                    <a:cubicBezTo>
                      <a:pt x="457400" y="4646"/>
                      <a:pt x="415252" y="14334"/>
                      <a:pt x="381102" y="24731"/>
                    </a:cubicBezTo>
                    <a:cubicBezTo>
                      <a:pt x="375007" y="26588"/>
                      <a:pt x="365338" y="33075"/>
                      <a:pt x="355146" y="43714"/>
                    </a:cubicBezTo>
                    <a:cubicBezTo>
                      <a:pt x="353494" y="45441"/>
                      <a:pt x="343554" y="24721"/>
                      <a:pt x="334651" y="22771"/>
                    </a:cubicBezTo>
                    <a:cubicBezTo>
                      <a:pt x="305055" y="16284"/>
                      <a:pt x="273304" y="33662"/>
                      <a:pt x="247031" y="11030"/>
                    </a:cubicBezTo>
                    <a:cubicBezTo>
                      <a:pt x="243316" y="7829"/>
                      <a:pt x="240218" y="4067"/>
                      <a:pt x="237548" y="7"/>
                    </a:cubicBezTo>
                    <a:cubicBezTo>
                      <a:pt x="237268" y="-413"/>
                      <a:pt x="231781" y="17992"/>
                      <a:pt x="231351" y="19187"/>
                    </a:cubicBezTo>
                    <a:cubicBezTo>
                      <a:pt x="228607" y="26719"/>
                      <a:pt x="223203" y="33158"/>
                      <a:pt x="217267" y="38404"/>
                    </a:cubicBezTo>
                    <a:cubicBezTo>
                      <a:pt x="196417" y="56818"/>
                      <a:pt x="172832" y="70305"/>
                      <a:pt x="157853" y="94823"/>
                    </a:cubicBezTo>
                    <a:cubicBezTo>
                      <a:pt x="156639" y="97137"/>
                      <a:pt x="155538" y="99508"/>
                      <a:pt x="154567" y="101916"/>
                    </a:cubicBezTo>
                    <a:cubicBezTo>
                      <a:pt x="152719" y="107889"/>
                      <a:pt x="150741" y="117745"/>
                      <a:pt x="149733" y="126033"/>
                    </a:cubicBezTo>
                    <a:cubicBezTo>
                      <a:pt x="149733" y="126322"/>
                      <a:pt x="149714" y="126602"/>
                      <a:pt x="149714" y="126891"/>
                    </a:cubicBezTo>
                    <a:cubicBezTo>
                      <a:pt x="149733" y="127517"/>
                      <a:pt x="149621" y="128067"/>
                      <a:pt x="149443" y="128562"/>
                    </a:cubicBezTo>
                    <a:cubicBezTo>
                      <a:pt x="149257" y="130419"/>
                      <a:pt x="149126" y="132174"/>
                      <a:pt x="149070" y="133723"/>
                    </a:cubicBezTo>
                    <a:cubicBezTo>
                      <a:pt x="141258" y="133061"/>
                      <a:pt x="125877" y="136187"/>
                      <a:pt x="118476" y="137597"/>
                    </a:cubicBezTo>
                    <a:cubicBezTo>
                      <a:pt x="115685" y="138129"/>
                      <a:pt x="113436" y="140266"/>
                      <a:pt x="111150" y="141955"/>
                    </a:cubicBezTo>
                    <a:cubicBezTo>
                      <a:pt x="78605" y="165923"/>
                      <a:pt x="68086" y="206083"/>
                      <a:pt x="38416" y="232720"/>
                    </a:cubicBezTo>
                    <a:cubicBezTo>
                      <a:pt x="33890" y="236789"/>
                      <a:pt x="1298" y="246991"/>
                      <a:pt x="20" y="251237"/>
                    </a:cubicBezTo>
                    <a:cubicBezTo>
                      <a:pt x="-755" y="253822"/>
                      <a:pt x="21654" y="263930"/>
                      <a:pt x="23633" y="265461"/>
                    </a:cubicBezTo>
                    <a:cubicBezTo>
                      <a:pt x="36251" y="275186"/>
                      <a:pt x="39182" y="288000"/>
                      <a:pt x="41300" y="303055"/>
                    </a:cubicBezTo>
                    <a:cubicBezTo>
                      <a:pt x="51380" y="374677"/>
                      <a:pt x="68049" y="465900"/>
                      <a:pt x="149490" y="490427"/>
                    </a:cubicBezTo>
                    <a:cubicBezTo>
                      <a:pt x="174820" y="498052"/>
                      <a:pt x="189595" y="476829"/>
                      <a:pt x="211201" y="476203"/>
                    </a:cubicBezTo>
                    <a:cubicBezTo>
                      <a:pt x="216819" y="476035"/>
                      <a:pt x="239415" y="507348"/>
                      <a:pt x="257764" y="510465"/>
                    </a:cubicBezTo>
                    <a:cubicBezTo>
                      <a:pt x="296301" y="517008"/>
                      <a:pt x="317319" y="499667"/>
                      <a:pt x="354241" y="495224"/>
                    </a:cubicBezTo>
                    <a:cubicBezTo>
                      <a:pt x="372823" y="492984"/>
                      <a:pt x="395307" y="488775"/>
                      <a:pt x="413833" y="493488"/>
                    </a:cubicBezTo>
                    <a:cubicBezTo>
                      <a:pt x="418257" y="494608"/>
                      <a:pt x="445874" y="510717"/>
                      <a:pt x="447423" y="509074"/>
                    </a:cubicBezTo>
                    <a:cubicBezTo>
                      <a:pt x="448935" y="507469"/>
                      <a:pt x="444035" y="498127"/>
                      <a:pt x="443727" y="495924"/>
                    </a:cubicBezTo>
                    <a:cubicBezTo>
                      <a:pt x="442262" y="485527"/>
                      <a:pt x="446368" y="470921"/>
                      <a:pt x="452696" y="462530"/>
                    </a:cubicBezTo>
                    <a:cubicBezTo>
                      <a:pt x="463224" y="448549"/>
                      <a:pt x="482908" y="440579"/>
                      <a:pt x="496469" y="429771"/>
                    </a:cubicBezTo>
                    <a:cubicBezTo>
                      <a:pt x="514678" y="415267"/>
                      <a:pt x="536695" y="364262"/>
                      <a:pt x="531132" y="340126"/>
                    </a:cubicBezTo>
                    <a:cubicBezTo>
                      <a:pt x="527184" y="323018"/>
                      <a:pt x="509255" y="308421"/>
                      <a:pt x="506558" y="292797"/>
                    </a:cubicBezTo>
                    <a:cubicBezTo>
                      <a:pt x="506408" y="291930"/>
                      <a:pt x="532233" y="269950"/>
                      <a:pt x="534679" y="262987"/>
                    </a:cubicBezTo>
                    <a:cubicBezTo>
                      <a:pt x="542350" y="241157"/>
                      <a:pt x="537964" y="218552"/>
                      <a:pt x="555212" y="200259"/>
                    </a:cubicBezTo>
                    <a:cubicBezTo>
                      <a:pt x="561633" y="193446"/>
                      <a:pt x="568073" y="184934"/>
                      <a:pt x="575296" y="178961"/>
                    </a:cubicBezTo>
                    <a:cubicBezTo>
                      <a:pt x="576370" y="178074"/>
                      <a:pt x="588494" y="177141"/>
                      <a:pt x="588447" y="175265"/>
                    </a:cubicBezTo>
                    <a:cubicBezTo>
                      <a:pt x="588316" y="170888"/>
                      <a:pt x="572581" y="169395"/>
                      <a:pt x="569193" y="168368"/>
                    </a:cubicBezTo>
                    <a:cubicBezTo>
                      <a:pt x="557377" y="164812"/>
                      <a:pt x="549136" y="151998"/>
                      <a:pt x="544395" y="14175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1070;p49">
                <a:extLst>
                  <a:ext uri="{FF2B5EF4-FFF2-40B4-BE49-F238E27FC236}">
                    <a16:creationId xmlns:a16="http://schemas.microsoft.com/office/drawing/2014/main" id="{BC8D0CEE-E04B-DFBB-934C-B3AF02825E15}"/>
                  </a:ext>
                </a:extLst>
              </p:cNvPr>
              <p:cNvSpPr/>
              <p:nvPr/>
            </p:nvSpPr>
            <p:spPr>
              <a:xfrm>
                <a:off x="9537940" y="897585"/>
                <a:ext cx="322163" cy="162045"/>
              </a:xfrm>
              <a:custGeom>
                <a:avLst/>
                <a:gdLst/>
                <a:ahLst/>
                <a:cxnLst/>
                <a:rect l="l" t="t" r="r" b="b"/>
                <a:pathLst>
                  <a:path w="72723" h="36579" extrusionOk="0">
                    <a:moveTo>
                      <a:pt x="0" y="0"/>
                    </a:moveTo>
                    <a:cubicBezTo>
                      <a:pt x="15530" y="23790"/>
                      <a:pt x="44370" y="38238"/>
                      <a:pt x="72724" y="36427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1071;p49">
                <a:extLst>
                  <a:ext uri="{FF2B5EF4-FFF2-40B4-BE49-F238E27FC236}">
                    <a16:creationId xmlns:a16="http://schemas.microsoft.com/office/drawing/2014/main" id="{31C3873B-05DB-4A86-9A46-7EF3A0CA42E4}"/>
                  </a:ext>
                </a:extLst>
              </p:cNvPr>
              <p:cNvSpPr/>
              <p:nvPr/>
            </p:nvSpPr>
            <p:spPr>
              <a:xfrm>
                <a:off x="8849299" y="378426"/>
                <a:ext cx="110515" cy="244102"/>
              </a:xfrm>
              <a:custGeom>
                <a:avLst/>
                <a:gdLst/>
                <a:ahLst/>
                <a:cxnLst/>
                <a:rect l="l" t="t" r="r" b="b"/>
                <a:pathLst>
                  <a:path w="24947" h="55102" extrusionOk="0">
                    <a:moveTo>
                      <a:pt x="0" y="0"/>
                    </a:moveTo>
                    <a:cubicBezTo>
                      <a:pt x="3463" y="20085"/>
                      <a:pt x="12133" y="39246"/>
                      <a:pt x="24947" y="55103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1072;p49">
                <a:extLst>
                  <a:ext uri="{FF2B5EF4-FFF2-40B4-BE49-F238E27FC236}">
                    <a16:creationId xmlns:a16="http://schemas.microsoft.com/office/drawing/2014/main" id="{B97B1BAF-B17C-4FDF-9456-56F0E8CF6C89}"/>
                  </a:ext>
                </a:extLst>
              </p:cNvPr>
              <p:cNvSpPr/>
              <p:nvPr/>
            </p:nvSpPr>
            <p:spPr>
              <a:xfrm>
                <a:off x="10690021" y="-138793"/>
                <a:ext cx="125648" cy="219130"/>
              </a:xfrm>
              <a:custGeom>
                <a:avLst/>
                <a:gdLst/>
                <a:ahLst/>
                <a:cxnLst/>
                <a:rect l="l" t="t" r="r" b="b"/>
                <a:pathLst>
                  <a:path w="28363" h="49465" extrusionOk="0">
                    <a:moveTo>
                      <a:pt x="0" y="49466"/>
                    </a:moveTo>
                    <a:cubicBezTo>
                      <a:pt x="16604" y="38770"/>
                      <a:pt x="27514" y="19730"/>
                      <a:pt x="28364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1073;p49">
                <a:extLst>
                  <a:ext uri="{FF2B5EF4-FFF2-40B4-BE49-F238E27FC236}">
                    <a16:creationId xmlns:a16="http://schemas.microsoft.com/office/drawing/2014/main" id="{B9C22FE1-169E-F724-8D4F-18D99AE87B2E}"/>
                  </a:ext>
                </a:extLst>
              </p:cNvPr>
              <p:cNvSpPr/>
              <p:nvPr/>
            </p:nvSpPr>
            <p:spPr>
              <a:xfrm>
                <a:off x="9347111" y="-571688"/>
                <a:ext cx="976687" cy="1093838"/>
              </a:xfrm>
              <a:custGeom>
                <a:avLst/>
                <a:gdLst/>
                <a:ahLst/>
                <a:cxnLst/>
                <a:rect l="l" t="t" r="r" b="b"/>
                <a:pathLst>
                  <a:path w="220471" h="246916" extrusionOk="0">
                    <a:moveTo>
                      <a:pt x="156551" y="41990"/>
                    </a:moveTo>
                    <a:cubicBezTo>
                      <a:pt x="146192" y="32218"/>
                      <a:pt x="138678" y="17042"/>
                      <a:pt x="143952" y="3808"/>
                    </a:cubicBezTo>
                    <a:cubicBezTo>
                      <a:pt x="136634" y="15428"/>
                      <a:pt x="126443" y="25227"/>
                      <a:pt x="114543" y="32087"/>
                    </a:cubicBezTo>
                    <a:cubicBezTo>
                      <a:pt x="109643" y="21392"/>
                      <a:pt x="104743" y="10696"/>
                      <a:pt x="99843" y="0"/>
                    </a:cubicBezTo>
                    <a:cubicBezTo>
                      <a:pt x="100870" y="9137"/>
                      <a:pt x="94934" y="17826"/>
                      <a:pt x="87505" y="23249"/>
                    </a:cubicBezTo>
                    <a:cubicBezTo>
                      <a:pt x="80076" y="28671"/>
                      <a:pt x="71200" y="31649"/>
                      <a:pt x="62903" y="35615"/>
                    </a:cubicBezTo>
                    <a:cubicBezTo>
                      <a:pt x="17142" y="57474"/>
                      <a:pt x="-9271" y="113529"/>
                      <a:pt x="3002" y="162733"/>
                    </a:cubicBezTo>
                    <a:cubicBezTo>
                      <a:pt x="15276" y="211937"/>
                      <a:pt x="64919" y="249018"/>
                      <a:pt x="115588" y="246825"/>
                    </a:cubicBezTo>
                    <a:cubicBezTo>
                      <a:pt x="158213" y="244977"/>
                      <a:pt x="201220" y="215064"/>
                      <a:pt x="215798" y="173886"/>
                    </a:cubicBezTo>
                    <a:cubicBezTo>
                      <a:pt x="234754" y="120332"/>
                      <a:pt x="192241" y="75645"/>
                      <a:pt x="156561" y="41990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1074;p49">
                <a:extLst>
                  <a:ext uri="{FF2B5EF4-FFF2-40B4-BE49-F238E27FC236}">
                    <a16:creationId xmlns:a16="http://schemas.microsoft.com/office/drawing/2014/main" id="{34143B4C-EBFB-D14B-8243-A379E7411766}"/>
                  </a:ext>
                </a:extLst>
              </p:cNvPr>
              <p:cNvSpPr/>
              <p:nvPr/>
            </p:nvSpPr>
            <p:spPr>
              <a:xfrm>
                <a:off x="9359911" y="412359"/>
                <a:ext cx="170010" cy="159511"/>
              </a:xfrm>
              <a:custGeom>
                <a:avLst/>
                <a:gdLst/>
                <a:ahLst/>
                <a:cxnLst/>
                <a:rect l="l" t="t" r="r" b="b"/>
                <a:pathLst>
                  <a:path w="38377" h="36007" extrusionOk="0">
                    <a:moveTo>
                      <a:pt x="38378" y="0"/>
                    </a:moveTo>
                    <a:cubicBezTo>
                      <a:pt x="21084" y="5488"/>
                      <a:pt x="6570" y="19105"/>
                      <a:pt x="0" y="36007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1075;p49">
                <a:extLst>
                  <a:ext uri="{FF2B5EF4-FFF2-40B4-BE49-F238E27FC236}">
                    <a16:creationId xmlns:a16="http://schemas.microsoft.com/office/drawing/2014/main" id="{04BEC78E-41AD-FFC5-5467-8E1FDC114B75}"/>
                  </a:ext>
                </a:extLst>
              </p:cNvPr>
              <p:cNvSpPr/>
              <p:nvPr/>
            </p:nvSpPr>
            <p:spPr>
              <a:xfrm>
                <a:off x="9360601" y="225199"/>
                <a:ext cx="192926" cy="253985"/>
              </a:xfrm>
              <a:custGeom>
                <a:avLst/>
                <a:gdLst/>
                <a:ahLst/>
                <a:cxnLst/>
                <a:rect l="l" t="t" r="r" b="b"/>
                <a:pathLst>
                  <a:path w="43550" h="57333" extrusionOk="0">
                    <a:moveTo>
                      <a:pt x="5341" y="9"/>
                    </a:moveTo>
                    <a:cubicBezTo>
                      <a:pt x="3941" y="2100"/>
                      <a:pt x="2793" y="4368"/>
                      <a:pt x="1943" y="6738"/>
                    </a:cubicBezTo>
                    <a:cubicBezTo>
                      <a:pt x="-1108" y="15222"/>
                      <a:pt x="-297" y="24723"/>
                      <a:pt x="2513" y="33291"/>
                    </a:cubicBezTo>
                    <a:cubicBezTo>
                      <a:pt x="5331" y="41859"/>
                      <a:pt x="10026" y="49671"/>
                      <a:pt x="14777" y="57333"/>
                    </a:cubicBezTo>
                    <a:cubicBezTo>
                      <a:pt x="22719" y="52462"/>
                      <a:pt x="34404" y="49046"/>
                      <a:pt x="43551" y="47291"/>
                    </a:cubicBezTo>
                    <a:cubicBezTo>
                      <a:pt x="26956" y="32125"/>
                      <a:pt x="15122" y="20244"/>
                      <a:pt x="53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1076;p49">
                <a:extLst>
                  <a:ext uri="{FF2B5EF4-FFF2-40B4-BE49-F238E27FC236}">
                    <a16:creationId xmlns:a16="http://schemas.microsoft.com/office/drawing/2014/main" id="{5FE10A71-5BE3-82DD-FF27-E695FCA26C8F}"/>
                  </a:ext>
                </a:extLst>
              </p:cNvPr>
              <p:cNvSpPr/>
              <p:nvPr/>
            </p:nvSpPr>
            <p:spPr>
              <a:xfrm>
                <a:off x="10249062" y="-161800"/>
                <a:ext cx="198623" cy="177355"/>
              </a:xfrm>
              <a:custGeom>
                <a:avLst/>
                <a:gdLst/>
                <a:ahLst/>
                <a:cxnLst/>
                <a:rect l="l" t="t" r="r" b="b"/>
                <a:pathLst>
                  <a:path w="44836" h="40035" extrusionOk="0">
                    <a:moveTo>
                      <a:pt x="9" y="949"/>
                    </a:moveTo>
                    <a:cubicBezTo>
                      <a:pt x="159" y="211"/>
                      <a:pt x="1101" y="15"/>
                      <a:pt x="1848" y="6"/>
                    </a:cubicBezTo>
                    <a:cubicBezTo>
                      <a:pt x="12180" y="-200"/>
                      <a:pt x="22036" y="5223"/>
                      <a:pt x="29129" y="12736"/>
                    </a:cubicBezTo>
                    <a:cubicBezTo>
                      <a:pt x="36222" y="20249"/>
                      <a:pt x="40898" y="29704"/>
                      <a:pt x="44837" y="39261"/>
                    </a:cubicBezTo>
                    <a:cubicBezTo>
                      <a:pt x="34561" y="35593"/>
                      <a:pt x="26357" y="36022"/>
                      <a:pt x="16202" y="40036"/>
                    </a:cubicBezTo>
                    <a:cubicBezTo>
                      <a:pt x="9800" y="20781"/>
                      <a:pt x="8764" y="13184"/>
                      <a:pt x="0" y="9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1077;p49">
                <a:extLst>
                  <a:ext uri="{FF2B5EF4-FFF2-40B4-BE49-F238E27FC236}">
                    <a16:creationId xmlns:a16="http://schemas.microsoft.com/office/drawing/2014/main" id="{C1411A9B-6BF9-553F-AA7C-48C50E8369BC}"/>
                  </a:ext>
                </a:extLst>
              </p:cNvPr>
              <p:cNvSpPr/>
              <p:nvPr/>
            </p:nvSpPr>
            <p:spPr>
              <a:xfrm>
                <a:off x="9461512" y="-508698"/>
                <a:ext cx="73099" cy="148883"/>
              </a:xfrm>
              <a:custGeom>
                <a:avLst/>
                <a:gdLst/>
                <a:ahLst/>
                <a:cxnLst/>
                <a:rect l="l" t="t" r="r" b="b"/>
                <a:pathLst>
                  <a:path w="16501" h="33608" extrusionOk="0">
                    <a:moveTo>
                      <a:pt x="16501" y="33609"/>
                    </a:moveTo>
                    <a:cubicBezTo>
                      <a:pt x="6505" y="25489"/>
                      <a:pt x="308" y="12870"/>
                      <a:pt x="0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1078;p49">
                <a:extLst>
                  <a:ext uri="{FF2B5EF4-FFF2-40B4-BE49-F238E27FC236}">
                    <a16:creationId xmlns:a16="http://schemas.microsoft.com/office/drawing/2014/main" id="{ACA37428-2166-6455-558A-356651AE0DB2}"/>
                  </a:ext>
                </a:extLst>
              </p:cNvPr>
              <p:cNvSpPr/>
              <p:nvPr/>
            </p:nvSpPr>
            <p:spPr>
              <a:xfrm>
                <a:off x="9391196" y="-469596"/>
                <a:ext cx="143435" cy="255770"/>
              </a:xfrm>
              <a:custGeom>
                <a:avLst/>
                <a:gdLst/>
                <a:ahLst/>
                <a:cxnLst/>
                <a:rect l="l" t="t" r="r" b="b"/>
                <a:pathLst>
                  <a:path w="32378" h="57736" extrusionOk="0">
                    <a:moveTo>
                      <a:pt x="5797" y="57698"/>
                    </a:moveTo>
                    <a:cubicBezTo>
                      <a:pt x="5079" y="57912"/>
                      <a:pt x="4453" y="57184"/>
                      <a:pt x="4089" y="56531"/>
                    </a:cubicBezTo>
                    <a:cubicBezTo>
                      <a:pt x="-1025" y="47553"/>
                      <a:pt x="-978" y="36306"/>
                      <a:pt x="2223" y="26478"/>
                    </a:cubicBezTo>
                    <a:cubicBezTo>
                      <a:pt x="5424" y="16651"/>
                      <a:pt x="11491" y="8027"/>
                      <a:pt x="18005" y="0"/>
                    </a:cubicBezTo>
                    <a:cubicBezTo>
                      <a:pt x="19694" y="10780"/>
                      <a:pt x="23997" y="17780"/>
                      <a:pt x="32378" y="24780"/>
                    </a:cubicBezTo>
                    <a:cubicBezTo>
                      <a:pt x="18537" y="39610"/>
                      <a:pt x="12349" y="44155"/>
                      <a:pt x="5797" y="5769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1079;p49">
                <a:extLst>
                  <a:ext uri="{FF2B5EF4-FFF2-40B4-BE49-F238E27FC236}">
                    <a16:creationId xmlns:a16="http://schemas.microsoft.com/office/drawing/2014/main" id="{30255C95-1328-E941-8FB6-67F064215B35}"/>
                  </a:ext>
                </a:extLst>
              </p:cNvPr>
              <p:cNvSpPr/>
              <p:nvPr/>
            </p:nvSpPr>
            <p:spPr>
              <a:xfrm>
                <a:off x="9470192" y="-280735"/>
                <a:ext cx="100096" cy="182002"/>
              </a:xfrm>
              <a:custGeom>
                <a:avLst/>
                <a:gdLst/>
                <a:ahLst/>
                <a:cxnLst/>
                <a:rect l="l" t="t" r="r" b="b"/>
                <a:pathLst>
                  <a:path w="22595" h="41084" extrusionOk="0">
                    <a:moveTo>
                      <a:pt x="22596" y="0"/>
                    </a:moveTo>
                    <a:cubicBezTo>
                      <a:pt x="9436" y="9389"/>
                      <a:pt x="887" y="24947"/>
                      <a:pt x="0" y="41085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1080;p49">
                <a:extLst>
                  <a:ext uri="{FF2B5EF4-FFF2-40B4-BE49-F238E27FC236}">
                    <a16:creationId xmlns:a16="http://schemas.microsoft.com/office/drawing/2014/main" id="{E804621F-B309-9C42-7A8E-2153AC4CDC6E}"/>
                  </a:ext>
                </a:extLst>
              </p:cNvPr>
              <p:cNvSpPr/>
              <p:nvPr/>
            </p:nvSpPr>
            <p:spPr>
              <a:xfrm>
                <a:off x="9943454" y="-53754"/>
                <a:ext cx="130215" cy="334403"/>
              </a:xfrm>
              <a:custGeom>
                <a:avLst/>
                <a:gdLst/>
                <a:ahLst/>
                <a:cxnLst/>
                <a:rect l="l" t="t" r="r" b="b"/>
                <a:pathLst>
                  <a:path w="29394" h="75486" extrusionOk="0">
                    <a:moveTo>
                      <a:pt x="27253" y="48561"/>
                    </a:moveTo>
                    <a:cubicBezTo>
                      <a:pt x="26469" y="46013"/>
                      <a:pt x="25620" y="43483"/>
                      <a:pt x="24920" y="40954"/>
                    </a:cubicBezTo>
                    <a:cubicBezTo>
                      <a:pt x="23221" y="34803"/>
                      <a:pt x="21522" y="28662"/>
                      <a:pt x="19824" y="22521"/>
                    </a:cubicBezTo>
                    <a:cubicBezTo>
                      <a:pt x="18386" y="17322"/>
                      <a:pt x="16949" y="12124"/>
                      <a:pt x="15512" y="6935"/>
                    </a:cubicBezTo>
                    <a:cubicBezTo>
                      <a:pt x="15073" y="5357"/>
                      <a:pt x="13225" y="1643"/>
                      <a:pt x="13598" y="0"/>
                    </a:cubicBezTo>
                    <a:cubicBezTo>
                      <a:pt x="11340" y="10154"/>
                      <a:pt x="9072" y="20309"/>
                      <a:pt x="6813" y="30454"/>
                    </a:cubicBezTo>
                    <a:cubicBezTo>
                      <a:pt x="5665" y="35597"/>
                      <a:pt x="4508" y="40739"/>
                      <a:pt x="3276" y="45863"/>
                    </a:cubicBezTo>
                    <a:cubicBezTo>
                      <a:pt x="2147" y="50548"/>
                      <a:pt x="19" y="55700"/>
                      <a:pt x="0" y="60553"/>
                    </a:cubicBezTo>
                    <a:cubicBezTo>
                      <a:pt x="-28" y="68776"/>
                      <a:pt x="6627" y="75459"/>
                      <a:pt x="14849" y="75486"/>
                    </a:cubicBezTo>
                    <a:cubicBezTo>
                      <a:pt x="25106" y="75515"/>
                      <a:pt x="30585" y="65752"/>
                      <a:pt x="29176" y="56456"/>
                    </a:cubicBezTo>
                    <a:cubicBezTo>
                      <a:pt x="28774" y="53787"/>
                      <a:pt x="28046" y="51164"/>
                      <a:pt x="27253" y="4856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1081;p49">
                <a:extLst>
                  <a:ext uri="{FF2B5EF4-FFF2-40B4-BE49-F238E27FC236}">
                    <a16:creationId xmlns:a16="http://schemas.microsoft.com/office/drawing/2014/main" id="{12414DE3-E7E5-74BF-1AEE-7DB260FD04F8}"/>
                  </a:ext>
                </a:extLst>
              </p:cNvPr>
              <p:cNvSpPr/>
              <p:nvPr/>
            </p:nvSpPr>
            <p:spPr>
              <a:xfrm>
                <a:off x="9587871" y="-55178"/>
                <a:ext cx="47467" cy="47467"/>
              </a:xfrm>
              <a:custGeom>
                <a:avLst/>
                <a:gdLst/>
                <a:ahLst/>
                <a:cxnLst/>
                <a:rect l="l" t="t" r="r" b="b"/>
                <a:pathLst>
                  <a:path w="10715" h="10715" extrusionOk="0">
                    <a:moveTo>
                      <a:pt x="10715" y="5283"/>
                    </a:moveTo>
                    <a:cubicBezTo>
                      <a:pt x="10752" y="8242"/>
                      <a:pt x="8391" y="10678"/>
                      <a:pt x="5432" y="10715"/>
                    </a:cubicBezTo>
                    <a:cubicBezTo>
                      <a:pt x="2474" y="10752"/>
                      <a:pt x="38" y="8391"/>
                      <a:pt x="0" y="5432"/>
                    </a:cubicBezTo>
                    <a:cubicBezTo>
                      <a:pt x="-37" y="2474"/>
                      <a:pt x="2324" y="38"/>
                      <a:pt x="5283" y="0"/>
                    </a:cubicBezTo>
                    <a:cubicBezTo>
                      <a:pt x="8242" y="-37"/>
                      <a:pt x="10678" y="2324"/>
                      <a:pt x="10715" y="52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1082;p49">
                <a:extLst>
                  <a:ext uri="{FF2B5EF4-FFF2-40B4-BE49-F238E27FC236}">
                    <a16:creationId xmlns:a16="http://schemas.microsoft.com/office/drawing/2014/main" id="{4077986C-9D90-AC9A-8218-F98D6D0EF6EC}"/>
                  </a:ext>
                </a:extLst>
              </p:cNvPr>
              <p:cNvSpPr/>
              <p:nvPr/>
            </p:nvSpPr>
            <p:spPr>
              <a:xfrm>
                <a:off x="9904699" y="-38477"/>
                <a:ext cx="47467" cy="47467"/>
              </a:xfrm>
              <a:custGeom>
                <a:avLst/>
                <a:gdLst/>
                <a:ahLst/>
                <a:cxnLst/>
                <a:rect l="l" t="t" r="r" b="b"/>
                <a:pathLst>
                  <a:path w="10715" h="10715" extrusionOk="0">
                    <a:moveTo>
                      <a:pt x="10715" y="5283"/>
                    </a:moveTo>
                    <a:cubicBezTo>
                      <a:pt x="10752" y="8242"/>
                      <a:pt x="8391" y="10678"/>
                      <a:pt x="5432" y="10715"/>
                    </a:cubicBezTo>
                    <a:cubicBezTo>
                      <a:pt x="2474" y="10752"/>
                      <a:pt x="38" y="8391"/>
                      <a:pt x="0" y="5432"/>
                    </a:cubicBezTo>
                    <a:cubicBezTo>
                      <a:pt x="-37" y="2474"/>
                      <a:pt x="2324" y="38"/>
                      <a:pt x="5283" y="0"/>
                    </a:cubicBezTo>
                    <a:cubicBezTo>
                      <a:pt x="8242" y="-37"/>
                      <a:pt x="10678" y="2324"/>
                      <a:pt x="10715" y="52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1083;p49">
                <a:extLst>
                  <a:ext uri="{FF2B5EF4-FFF2-40B4-BE49-F238E27FC236}">
                    <a16:creationId xmlns:a16="http://schemas.microsoft.com/office/drawing/2014/main" id="{28F1603F-EBE8-BF3B-69B8-EC41A79D24E1}"/>
                  </a:ext>
                </a:extLst>
              </p:cNvPr>
              <p:cNvSpPr/>
              <p:nvPr/>
            </p:nvSpPr>
            <p:spPr>
              <a:xfrm>
                <a:off x="10039291" y="-814735"/>
                <a:ext cx="106670" cy="153601"/>
              </a:xfrm>
              <a:custGeom>
                <a:avLst/>
                <a:gdLst/>
                <a:ahLst/>
                <a:cxnLst/>
                <a:rect l="l" t="t" r="r" b="b"/>
                <a:pathLst>
                  <a:path w="24079" h="34673" extrusionOk="0">
                    <a:moveTo>
                      <a:pt x="24080" y="0"/>
                    </a:moveTo>
                    <a:cubicBezTo>
                      <a:pt x="13337" y="9259"/>
                      <a:pt x="6664" y="22418"/>
                      <a:pt x="0" y="34673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1084;p49">
                <a:extLst>
                  <a:ext uri="{FF2B5EF4-FFF2-40B4-BE49-F238E27FC236}">
                    <a16:creationId xmlns:a16="http://schemas.microsoft.com/office/drawing/2014/main" id="{7FFB8BF3-7B09-EC10-0927-0B2A83F0EB0D}"/>
                  </a:ext>
                </a:extLst>
              </p:cNvPr>
              <p:cNvSpPr/>
              <p:nvPr/>
            </p:nvSpPr>
            <p:spPr>
              <a:xfrm>
                <a:off x="10334255" y="-23578"/>
                <a:ext cx="198003" cy="134233"/>
              </a:xfrm>
              <a:custGeom>
                <a:avLst/>
                <a:gdLst/>
                <a:ahLst/>
                <a:cxnLst/>
                <a:rect l="l" t="t" r="r" b="b"/>
                <a:pathLst>
                  <a:path w="44696" h="30301" extrusionOk="0">
                    <a:moveTo>
                      <a:pt x="0" y="71"/>
                    </a:moveTo>
                    <a:cubicBezTo>
                      <a:pt x="19301" y="-1086"/>
                      <a:pt x="38583" y="11952"/>
                      <a:pt x="44696" y="3030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1085;p49">
                <a:extLst>
                  <a:ext uri="{FF2B5EF4-FFF2-40B4-BE49-F238E27FC236}">
                    <a16:creationId xmlns:a16="http://schemas.microsoft.com/office/drawing/2014/main" id="{BCD78546-32A1-E361-B331-B5FA23CE4315}"/>
                  </a:ext>
                </a:extLst>
              </p:cNvPr>
              <p:cNvSpPr/>
              <p:nvPr/>
            </p:nvSpPr>
            <p:spPr>
              <a:xfrm>
                <a:off x="10124120" y="424184"/>
                <a:ext cx="79412" cy="370663"/>
              </a:xfrm>
              <a:custGeom>
                <a:avLst/>
                <a:gdLst/>
                <a:ahLst/>
                <a:cxnLst/>
                <a:rect l="l" t="t" r="r" b="b"/>
                <a:pathLst>
                  <a:path w="17926" h="83671" extrusionOk="0">
                    <a:moveTo>
                      <a:pt x="2442" y="0"/>
                    </a:moveTo>
                    <a:cubicBezTo>
                      <a:pt x="-4138" y="28755"/>
                      <a:pt x="3096" y="57987"/>
                      <a:pt x="17926" y="83672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1086;p49">
                <a:extLst>
                  <a:ext uri="{FF2B5EF4-FFF2-40B4-BE49-F238E27FC236}">
                    <a16:creationId xmlns:a16="http://schemas.microsoft.com/office/drawing/2014/main" id="{C6174B8D-CD79-0169-CC6B-A20E9C461C93}"/>
                  </a:ext>
                </a:extLst>
              </p:cNvPr>
              <p:cNvSpPr/>
              <p:nvPr/>
            </p:nvSpPr>
            <p:spPr>
              <a:xfrm>
                <a:off x="9994276" y="409303"/>
                <a:ext cx="157278" cy="178073"/>
              </a:xfrm>
              <a:custGeom>
                <a:avLst/>
                <a:gdLst/>
                <a:ahLst/>
                <a:cxnLst/>
                <a:rect l="l" t="t" r="r" b="b"/>
                <a:pathLst>
                  <a:path w="35503" h="40197" extrusionOk="0">
                    <a:moveTo>
                      <a:pt x="35503" y="0"/>
                    </a:moveTo>
                    <a:cubicBezTo>
                      <a:pt x="30193" y="5833"/>
                      <a:pt x="0" y="18983"/>
                      <a:pt x="0" y="18983"/>
                    </a:cubicBezTo>
                    <a:cubicBezTo>
                      <a:pt x="15810" y="37379"/>
                      <a:pt x="19572" y="36885"/>
                      <a:pt x="30837" y="40198"/>
                    </a:cubicBezTo>
                    <a:cubicBezTo>
                      <a:pt x="29661" y="27486"/>
                      <a:pt x="31714" y="9482"/>
                      <a:pt x="355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1087;p49">
                <a:extLst>
                  <a:ext uri="{FF2B5EF4-FFF2-40B4-BE49-F238E27FC236}">
                    <a16:creationId xmlns:a16="http://schemas.microsoft.com/office/drawing/2014/main" id="{73D37DE3-53B1-A1F9-B67F-028A7FAA3E07}"/>
                  </a:ext>
                </a:extLst>
              </p:cNvPr>
              <p:cNvSpPr/>
              <p:nvPr/>
            </p:nvSpPr>
            <p:spPr>
              <a:xfrm>
                <a:off x="10184950" y="127974"/>
                <a:ext cx="64009" cy="64009"/>
              </a:xfrm>
              <a:custGeom>
                <a:avLst/>
                <a:gdLst/>
                <a:ahLst/>
                <a:cxnLst/>
                <a:rect l="l" t="t" r="r" b="b"/>
                <a:pathLst>
                  <a:path w="14449" h="14449" extrusionOk="0">
                    <a:moveTo>
                      <a:pt x="14448" y="7122"/>
                    </a:moveTo>
                    <a:cubicBezTo>
                      <a:pt x="14504" y="11107"/>
                      <a:pt x="11313" y="14392"/>
                      <a:pt x="7327" y="14448"/>
                    </a:cubicBezTo>
                    <a:cubicBezTo>
                      <a:pt x="3342" y="14504"/>
                      <a:pt x="57" y="11313"/>
                      <a:pt x="1" y="7327"/>
                    </a:cubicBezTo>
                    <a:cubicBezTo>
                      <a:pt x="-55" y="3342"/>
                      <a:pt x="3137" y="57"/>
                      <a:pt x="7122" y="1"/>
                    </a:cubicBezTo>
                    <a:cubicBezTo>
                      <a:pt x="11107" y="-55"/>
                      <a:pt x="14392" y="3137"/>
                      <a:pt x="14448" y="7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1088;p49">
                <a:extLst>
                  <a:ext uri="{FF2B5EF4-FFF2-40B4-BE49-F238E27FC236}">
                    <a16:creationId xmlns:a16="http://schemas.microsoft.com/office/drawing/2014/main" id="{2E6645EC-FD0C-E7AB-42FD-01D595077F4D}"/>
                  </a:ext>
                </a:extLst>
              </p:cNvPr>
              <p:cNvSpPr/>
              <p:nvPr/>
            </p:nvSpPr>
            <p:spPr>
              <a:xfrm>
                <a:off x="10196567" y="42331"/>
                <a:ext cx="32538" cy="32543"/>
              </a:xfrm>
              <a:custGeom>
                <a:avLst/>
                <a:gdLst/>
                <a:ahLst/>
                <a:cxnLst/>
                <a:rect l="l" t="t" r="r" b="b"/>
                <a:pathLst>
                  <a:path w="7345" h="7346" extrusionOk="0">
                    <a:moveTo>
                      <a:pt x="7346" y="3622"/>
                    </a:moveTo>
                    <a:cubicBezTo>
                      <a:pt x="7373" y="5647"/>
                      <a:pt x="5749" y="7318"/>
                      <a:pt x="3724" y="7346"/>
                    </a:cubicBezTo>
                    <a:cubicBezTo>
                      <a:pt x="1699" y="7373"/>
                      <a:pt x="28" y="5750"/>
                      <a:pt x="0" y="3724"/>
                    </a:cubicBezTo>
                    <a:cubicBezTo>
                      <a:pt x="-28" y="1699"/>
                      <a:pt x="1596" y="29"/>
                      <a:pt x="3622" y="0"/>
                    </a:cubicBezTo>
                    <a:cubicBezTo>
                      <a:pt x="5647" y="-27"/>
                      <a:pt x="7318" y="1596"/>
                      <a:pt x="7346" y="36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" name="Google Shape;1089;p49">
              <a:extLst>
                <a:ext uri="{FF2B5EF4-FFF2-40B4-BE49-F238E27FC236}">
                  <a16:creationId xmlns:a16="http://schemas.microsoft.com/office/drawing/2014/main" id="{A8A82B09-B616-ECF9-768A-4F5BF0B46A75}"/>
                </a:ext>
              </a:extLst>
            </p:cNvPr>
            <p:cNvSpPr/>
            <p:nvPr/>
          </p:nvSpPr>
          <p:spPr>
            <a:xfrm rot="10800000">
              <a:off x="9659769" y="25267"/>
              <a:ext cx="172380" cy="136600"/>
            </a:xfrm>
            <a:custGeom>
              <a:avLst/>
              <a:gdLst/>
              <a:ahLst/>
              <a:cxnLst/>
              <a:rect l="l" t="t" r="r" b="b"/>
              <a:pathLst>
                <a:path w="38956" h="30870" extrusionOk="0">
                  <a:moveTo>
                    <a:pt x="38956" y="22993"/>
                  </a:moveTo>
                  <a:cubicBezTo>
                    <a:pt x="38359" y="15816"/>
                    <a:pt x="37006" y="7948"/>
                    <a:pt x="31434" y="3384"/>
                  </a:cubicBezTo>
                  <a:cubicBezTo>
                    <a:pt x="26888" y="-340"/>
                    <a:pt x="20206" y="-918"/>
                    <a:pt x="14765" y="1294"/>
                  </a:cubicBezTo>
                  <a:cubicBezTo>
                    <a:pt x="9323" y="3506"/>
                    <a:pt x="5105" y="8219"/>
                    <a:pt x="2744" y="13604"/>
                  </a:cubicBezTo>
                  <a:cubicBezTo>
                    <a:pt x="382" y="18989"/>
                    <a:pt x="-252" y="25009"/>
                    <a:pt x="84" y="30870"/>
                  </a:cubicBezTo>
                </a:path>
              </a:pathLst>
            </a:cu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090;p49">
              <a:extLst>
                <a:ext uri="{FF2B5EF4-FFF2-40B4-BE49-F238E27FC236}">
                  <a16:creationId xmlns:a16="http://schemas.microsoft.com/office/drawing/2014/main" id="{3CE221F0-5657-D277-785A-6B59182AAED5}"/>
                </a:ext>
              </a:extLst>
            </p:cNvPr>
            <p:cNvSpPr/>
            <p:nvPr/>
          </p:nvSpPr>
          <p:spPr>
            <a:xfrm rot="10800000">
              <a:off x="9659769" y="25267"/>
              <a:ext cx="172380" cy="136600"/>
            </a:xfrm>
            <a:custGeom>
              <a:avLst/>
              <a:gdLst/>
              <a:ahLst/>
              <a:cxnLst/>
              <a:rect l="l" t="t" r="r" b="b"/>
              <a:pathLst>
                <a:path w="38956" h="30870" extrusionOk="0">
                  <a:moveTo>
                    <a:pt x="38956" y="22993"/>
                  </a:moveTo>
                  <a:cubicBezTo>
                    <a:pt x="38359" y="15816"/>
                    <a:pt x="37006" y="7948"/>
                    <a:pt x="31434" y="3384"/>
                  </a:cubicBezTo>
                  <a:cubicBezTo>
                    <a:pt x="26888" y="-340"/>
                    <a:pt x="20206" y="-918"/>
                    <a:pt x="14765" y="1294"/>
                  </a:cubicBezTo>
                  <a:cubicBezTo>
                    <a:pt x="9323" y="3506"/>
                    <a:pt x="5105" y="8219"/>
                    <a:pt x="2744" y="13604"/>
                  </a:cubicBezTo>
                  <a:cubicBezTo>
                    <a:pt x="382" y="18989"/>
                    <a:pt x="-252" y="25009"/>
                    <a:pt x="84" y="3087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163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62"/>
          <p:cNvSpPr txBox="1">
            <a:spLocks noGrp="1"/>
          </p:cNvSpPr>
          <p:nvPr>
            <p:ph type="title"/>
          </p:nvPr>
        </p:nvSpPr>
        <p:spPr>
          <a:xfrm>
            <a:off x="720000" y="-458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00000"/>
                </a:solidFill>
              </a:rPr>
              <a:t>MATHS QUIZ</a:t>
            </a:r>
            <a:endParaRPr dirty="0">
              <a:solidFill>
                <a:srgbClr val="C00000"/>
              </a:solidFill>
            </a:endParaRPr>
          </a:p>
        </p:txBody>
      </p:sp>
      <p:grpSp>
        <p:nvGrpSpPr>
          <p:cNvPr id="1571" name="Google Shape;1571;p62"/>
          <p:cNvGrpSpPr/>
          <p:nvPr/>
        </p:nvGrpSpPr>
        <p:grpSpPr>
          <a:xfrm>
            <a:off x="-683394" y="-376758"/>
            <a:ext cx="2478534" cy="1807189"/>
            <a:chOff x="3580690" y="1633037"/>
            <a:chExt cx="2478534" cy="1807189"/>
          </a:xfrm>
        </p:grpSpPr>
        <p:sp>
          <p:nvSpPr>
            <p:cNvPr id="1572" name="Google Shape;1572;p62"/>
            <p:cNvSpPr/>
            <p:nvPr/>
          </p:nvSpPr>
          <p:spPr>
            <a:xfrm rot="1712549">
              <a:off x="4626896" y="1914816"/>
              <a:ext cx="1261988" cy="1034004"/>
            </a:xfrm>
            <a:custGeom>
              <a:avLst/>
              <a:gdLst/>
              <a:ahLst/>
              <a:cxnLst/>
              <a:rect l="l" t="t" r="r" b="b"/>
              <a:pathLst>
                <a:path w="266480" h="218339" extrusionOk="0">
                  <a:moveTo>
                    <a:pt x="266471" y="9"/>
                  </a:moveTo>
                  <a:cubicBezTo>
                    <a:pt x="215297" y="4778"/>
                    <a:pt x="164357" y="15922"/>
                    <a:pt x="118223" y="38425"/>
                  </a:cubicBezTo>
                  <a:cubicBezTo>
                    <a:pt x="68729" y="62560"/>
                    <a:pt x="24910" y="100536"/>
                    <a:pt x="0" y="149638"/>
                  </a:cubicBezTo>
                  <a:cubicBezTo>
                    <a:pt x="13972" y="170955"/>
                    <a:pt x="25321" y="197022"/>
                    <a:pt x="39293" y="218340"/>
                  </a:cubicBezTo>
                  <a:cubicBezTo>
                    <a:pt x="57231" y="186653"/>
                    <a:pt x="99996" y="181623"/>
                    <a:pt x="136376" y="180260"/>
                  </a:cubicBezTo>
                  <a:cubicBezTo>
                    <a:pt x="167082" y="179112"/>
                    <a:pt x="199207" y="178281"/>
                    <a:pt x="227645" y="188809"/>
                  </a:cubicBezTo>
                  <a:cubicBezTo>
                    <a:pt x="236138" y="125120"/>
                    <a:pt x="254693" y="63166"/>
                    <a:pt x="2664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3" name="Google Shape;1573;p62"/>
            <p:cNvSpPr/>
            <p:nvPr/>
          </p:nvSpPr>
          <p:spPr>
            <a:xfrm rot="1712549">
              <a:off x="4587828" y="2269717"/>
              <a:ext cx="1126512" cy="647820"/>
            </a:xfrm>
            <a:custGeom>
              <a:avLst/>
              <a:gdLst/>
              <a:ahLst/>
              <a:cxnLst/>
              <a:rect l="l" t="t" r="r" b="b"/>
              <a:pathLst>
                <a:path w="237873" h="136793" extrusionOk="0">
                  <a:moveTo>
                    <a:pt x="237855" y="278"/>
                  </a:moveTo>
                  <a:cubicBezTo>
                    <a:pt x="218022" y="-422"/>
                    <a:pt x="198133" y="156"/>
                    <a:pt x="178431" y="2536"/>
                  </a:cubicBezTo>
                  <a:cubicBezTo>
                    <a:pt x="178198" y="2564"/>
                    <a:pt x="176602" y="2779"/>
                    <a:pt x="175799" y="2882"/>
                  </a:cubicBezTo>
                  <a:cubicBezTo>
                    <a:pt x="174819" y="3021"/>
                    <a:pt x="173251" y="3255"/>
                    <a:pt x="173382" y="3236"/>
                  </a:cubicBezTo>
                  <a:cubicBezTo>
                    <a:pt x="171272" y="3553"/>
                    <a:pt x="169163" y="3899"/>
                    <a:pt x="167054" y="4263"/>
                  </a:cubicBezTo>
                  <a:cubicBezTo>
                    <a:pt x="162817" y="4991"/>
                    <a:pt x="158608" y="5803"/>
                    <a:pt x="154408" y="6708"/>
                  </a:cubicBezTo>
                  <a:cubicBezTo>
                    <a:pt x="145326" y="8659"/>
                    <a:pt x="136338" y="11011"/>
                    <a:pt x="127472" y="13773"/>
                  </a:cubicBezTo>
                  <a:cubicBezTo>
                    <a:pt x="108572" y="19653"/>
                    <a:pt x="94778" y="25514"/>
                    <a:pt x="77381" y="33896"/>
                  </a:cubicBezTo>
                  <a:cubicBezTo>
                    <a:pt x="62308" y="41147"/>
                    <a:pt x="47795" y="49547"/>
                    <a:pt x="34000" y="59020"/>
                  </a:cubicBezTo>
                  <a:cubicBezTo>
                    <a:pt x="30454" y="61456"/>
                    <a:pt x="26954" y="63958"/>
                    <a:pt x="23501" y="66533"/>
                  </a:cubicBezTo>
                  <a:cubicBezTo>
                    <a:pt x="23006" y="66897"/>
                    <a:pt x="20523" y="68801"/>
                    <a:pt x="20337" y="68932"/>
                  </a:cubicBezTo>
                  <a:cubicBezTo>
                    <a:pt x="19142" y="69866"/>
                    <a:pt x="17948" y="70808"/>
                    <a:pt x="16771" y="71760"/>
                  </a:cubicBezTo>
                  <a:cubicBezTo>
                    <a:pt x="11032" y="76380"/>
                    <a:pt x="5450" y="81196"/>
                    <a:pt x="0" y="86161"/>
                  </a:cubicBezTo>
                  <a:cubicBezTo>
                    <a:pt x="9454" y="103110"/>
                    <a:pt x="18274" y="121216"/>
                    <a:pt x="28485" y="136794"/>
                  </a:cubicBezTo>
                  <a:cubicBezTo>
                    <a:pt x="46423" y="105107"/>
                    <a:pt x="89187" y="100077"/>
                    <a:pt x="125568" y="98714"/>
                  </a:cubicBezTo>
                  <a:cubicBezTo>
                    <a:pt x="156274" y="97566"/>
                    <a:pt x="188399" y="96735"/>
                    <a:pt x="216837" y="107263"/>
                  </a:cubicBezTo>
                  <a:cubicBezTo>
                    <a:pt x="221644" y="71228"/>
                    <a:pt x="229670" y="35744"/>
                    <a:pt x="237874" y="2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4" name="Google Shape;1574;p62"/>
            <p:cNvSpPr/>
            <p:nvPr/>
          </p:nvSpPr>
          <p:spPr>
            <a:xfrm rot="1712549">
              <a:off x="4576642" y="2503050"/>
              <a:ext cx="1022425" cy="397469"/>
            </a:xfrm>
            <a:custGeom>
              <a:avLst/>
              <a:gdLst/>
              <a:ahLst/>
              <a:cxnLst/>
              <a:rect l="l" t="t" r="r" b="b"/>
              <a:pathLst>
                <a:path w="215894" h="83929" extrusionOk="0">
                  <a:moveTo>
                    <a:pt x="215885" y="687"/>
                  </a:moveTo>
                  <a:cubicBezTo>
                    <a:pt x="201335" y="-107"/>
                    <a:pt x="186747" y="-200"/>
                    <a:pt x="172178" y="341"/>
                  </a:cubicBezTo>
                  <a:cubicBezTo>
                    <a:pt x="163685" y="659"/>
                    <a:pt x="155201" y="1191"/>
                    <a:pt x="146745" y="1937"/>
                  </a:cubicBezTo>
                  <a:cubicBezTo>
                    <a:pt x="142228" y="2329"/>
                    <a:pt x="137710" y="2787"/>
                    <a:pt x="133202" y="3291"/>
                  </a:cubicBezTo>
                  <a:cubicBezTo>
                    <a:pt x="131224" y="3515"/>
                    <a:pt x="129255" y="3748"/>
                    <a:pt x="127285" y="3991"/>
                  </a:cubicBezTo>
                  <a:cubicBezTo>
                    <a:pt x="126156" y="4131"/>
                    <a:pt x="125036" y="4280"/>
                    <a:pt x="123907" y="4420"/>
                  </a:cubicBezTo>
                  <a:cubicBezTo>
                    <a:pt x="123758" y="4439"/>
                    <a:pt x="123646" y="4448"/>
                    <a:pt x="123543" y="4467"/>
                  </a:cubicBezTo>
                  <a:cubicBezTo>
                    <a:pt x="123459" y="4476"/>
                    <a:pt x="123394" y="4485"/>
                    <a:pt x="123291" y="4504"/>
                  </a:cubicBezTo>
                  <a:cubicBezTo>
                    <a:pt x="109244" y="6492"/>
                    <a:pt x="95282" y="8928"/>
                    <a:pt x="81394" y="11812"/>
                  </a:cubicBezTo>
                  <a:cubicBezTo>
                    <a:pt x="80256" y="13081"/>
                    <a:pt x="78912" y="14145"/>
                    <a:pt x="77362" y="14883"/>
                  </a:cubicBezTo>
                  <a:cubicBezTo>
                    <a:pt x="51519" y="27174"/>
                    <a:pt x="25731" y="39569"/>
                    <a:pt x="0" y="52094"/>
                  </a:cubicBezTo>
                  <a:cubicBezTo>
                    <a:pt x="5889" y="63098"/>
                    <a:pt x="11815" y="74027"/>
                    <a:pt x="18302" y="83929"/>
                  </a:cubicBezTo>
                  <a:cubicBezTo>
                    <a:pt x="36241" y="52243"/>
                    <a:pt x="79005" y="47213"/>
                    <a:pt x="115386" y="45850"/>
                  </a:cubicBezTo>
                  <a:cubicBezTo>
                    <a:pt x="146092" y="44702"/>
                    <a:pt x="178216" y="43871"/>
                    <a:pt x="206655" y="54399"/>
                  </a:cubicBezTo>
                  <a:cubicBezTo>
                    <a:pt x="209053" y="36386"/>
                    <a:pt x="212264" y="18504"/>
                    <a:pt x="215894" y="7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5" name="Google Shape;1575;p62"/>
            <p:cNvSpPr/>
            <p:nvPr/>
          </p:nvSpPr>
          <p:spPr>
            <a:xfrm rot="1184723">
              <a:off x="3778561" y="1828700"/>
              <a:ext cx="1404728" cy="1415862"/>
            </a:xfrm>
            <a:custGeom>
              <a:avLst/>
              <a:gdLst/>
              <a:ahLst/>
              <a:cxnLst/>
              <a:rect l="l" t="t" r="r" b="b"/>
              <a:pathLst>
                <a:path w="296609" h="298960" extrusionOk="0">
                  <a:moveTo>
                    <a:pt x="177670" y="75083"/>
                  </a:moveTo>
                  <a:cubicBezTo>
                    <a:pt x="162578" y="51115"/>
                    <a:pt x="144556" y="29005"/>
                    <a:pt x="124135" y="9387"/>
                  </a:cubicBezTo>
                  <a:cubicBezTo>
                    <a:pt x="117956" y="3451"/>
                    <a:pt x="109192" y="-2653"/>
                    <a:pt x="101548" y="1211"/>
                  </a:cubicBezTo>
                  <a:cubicBezTo>
                    <a:pt x="95025" y="4496"/>
                    <a:pt x="93606" y="13045"/>
                    <a:pt x="93251" y="20334"/>
                  </a:cubicBezTo>
                  <a:cubicBezTo>
                    <a:pt x="91945" y="46990"/>
                    <a:pt x="94175" y="73823"/>
                    <a:pt x="99859" y="99899"/>
                  </a:cubicBezTo>
                  <a:cubicBezTo>
                    <a:pt x="97479" y="98742"/>
                    <a:pt x="92141" y="100217"/>
                    <a:pt x="89676" y="100460"/>
                  </a:cubicBezTo>
                  <a:cubicBezTo>
                    <a:pt x="82182" y="101225"/>
                    <a:pt x="74716" y="102251"/>
                    <a:pt x="67277" y="103390"/>
                  </a:cubicBezTo>
                  <a:cubicBezTo>
                    <a:pt x="49031" y="106190"/>
                    <a:pt x="30141" y="109242"/>
                    <a:pt x="12883" y="115990"/>
                  </a:cubicBezTo>
                  <a:cubicBezTo>
                    <a:pt x="8674" y="117632"/>
                    <a:pt x="4577" y="120040"/>
                    <a:pt x="2067" y="123792"/>
                  </a:cubicBezTo>
                  <a:cubicBezTo>
                    <a:pt x="-3804" y="132603"/>
                    <a:pt x="4008" y="141302"/>
                    <a:pt x="10858" y="146472"/>
                  </a:cubicBezTo>
                  <a:cubicBezTo>
                    <a:pt x="31764" y="162273"/>
                    <a:pt x="57132" y="172101"/>
                    <a:pt x="83228" y="174527"/>
                  </a:cubicBezTo>
                  <a:cubicBezTo>
                    <a:pt x="77124" y="201799"/>
                    <a:pt x="57468" y="226494"/>
                    <a:pt x="60053" y="254326"/>
                  </a:cubicBezTo>
                  <a:cubicBezTo>
                    <a:pt x="60520" y="259319"/>
                    <a:pt x="61920" y="264583"/>
                    <a:pt x="65728" y="267850"/>
                  </a:cubicBezTo>
                  <a:cubicBezTo>
                    <a:pt x="72859" y="273954"/>
                    <a:pt x="83862" y="269968"/>
                    <a:pt x="91795" y="264947"/>
                  </a:cubicBezTo>
                  <a:cubicBezTo>
                    <a:pt x="111152" y="252711"/>
                    <a:pt x="127355" y="235529"/>
                    <a:pt x="138442" y="215500"/>
                  </a:cubicBezTo>
                  <a:cubicBezTo>
                    <a:pt x="149129" y="244769"/>
                    <a:pt x="166974" y="271387"/>
                    <a:pt x="189990" y="292377"/>
                  </a:cubicBezTo>
                  <a:cubicBezTo>
                    <a:pt x="198632" y="300264"/>
                    <a:pt x="209841" y="302504"/>
                    <a:pt x="216775" y="290977"/>
                  </a:cubicBezTo>
                  <a:cubicBezTo>
                    <a:pt x="223878" y="279171"/>
                    <a:pt x="222879" y="261055"/>
                    <a:pt x="222721" y="247821"/>
                  </a:cubicBezTo>
                  <a:cubicBezTo>
                    <a:pt x="222627" y="240046"/>
                    <a:pt x="222152" y="232281"/>
                    <a:pt x="221386" y="224544"/>
                  </a:cubicBezTo>
                  <a:cubicBezTo>
                    <a:pt x="221069" y="221315"/>
                    <a:pt x="220817" y="202882"/>
                    <a:pt x="218250" y="201416"/>
                  </a:cubicBezTo>
                  <a:cubicBezTo>
                    <a:pt x="235759" y="211440"/>
                    <a:pt x="255583" y="217376"/>
                    <a:pt x="275714" y="218617"/>
                  </a:cubicBezTo>
                  <a:cubicBezTo>
                    <a:pt x="283414" y="219093"/>
                    <a:pt x="292888" y="217796"/>
                    <a:pt x="295818" y="210656"/>
                  </a:cubicBezTo>
                  <a:cubicBezTo>
                    <a:pt x="298497" y="204132"/>
                    <a:pt x="293877" y="197076"/>
                    <a:pt x="289416" y="191616"/>
                  </a:cubicBezTo>
                  <a:cubicBezTo>
                    <a:pt x="272149" y="170523"/>
                    <a:pt x="253287" y="150746"/>
                    <a:pt x="233052" y="132482"/>
                  </a:cubicBezTo>
                  <a:cubicBezTo>
                    <a:pt x="257114" y="109615"/>
                    <a:pt x="282322" y="84770"/>
                    <a:pt x="289555" y="52375"/>
                  </a:cubicBezTo>
                  <a:cubicBezTo>
                    <a:pt x="291338" y="44405"/>
                    <a:pt x="288482" y="35697"/>
                    <a:pt x="279326" y="37144"/>
                  </a:cubicBezTo>
                  <a:cubicBezTo>
                    <a:pt x="267706" y="38992"/>
                    <a:pt x="255854" y="43705"/>
                    <a:pt x="244803" y="47643"/>
                  </a:cubicBezTo>
                  <a:cubicBezTo>
                    <a:pt x="222049" y="55754"/>
                    <a:pt x="200013" y="65694"/>
                    <a:pt x="178015" y="75615"/>
                  </a:cubicBezTo>
                  <a:cubicBezTo>
                    <a:pt x="177893" y="75428"/>
                    <a:pt x="177772" y="75232"/>
                    <a:pt x="177651" y="750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76" name="Google Shape;1576;p62"/>
            <p:cNvGrpSpPr/>
            <p:nvPr/>
          </p:nvGrpSpPr>
          <p:grpSpPr>
            <a:xfrm rot="1183854">
              <a:off x="4217012" y="2249184"/>
              <a:ext cx="286465" cy="210987"/>
              <a:chOff x="4578259" y="5224852"/>
              <a:chExt cx="60490" cy="44552"/>
            </a:xfrm>
          </p:grpSpPr>
          <p:sp>
            <p:nvSpPr>
              <p:cNvPr id="1577" name="Google Shape;1577;p62"/>
              <p:cNvSpPr/>
              <p:nvPr/>
            </p:nvSpPr>
            <p:spPr>
              <a:xfrm>
                <a:off x="4578259" y="5239854"/>
                <a:ext cx="60490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60490" h="29550" extrusionOk="0">
                    <a:moveTo>
                      <a:pt x="34394" y="1"/>
                    </a:moveTo>
                    <a:cubicBezTo>
                      <a:pt x="42944" y="-55"/>
                      <a:pt x="51866" y="2885"/>
                      <a:pt x="57363" y="9427"/>
                    </a:cubicBezTo>
                    <a:cubicBezTo>
                      <a:pt x="59473" y="11947"/>
                      <a:pt x="61078" y="15270"/>
                      <a:pt x="60285" y="18462"/>
                    </a:cubicBezTo>
                    <a:cubicBezTo>
                      <a:pt x="59398" y="22027"/>
                      <a:pt x="55674" y="24332"/>
                      <a:pt x="52015" y="24687"/>
                    </a:cubicBezTo>
                    <a:cubicBezTo>
                      <a:pt x="48357" y="25041"/>
                      <a:pt x="44735" y="23856"/>
                      <a:pt x="41282" y="22587"/>
                    </a:cubicBezTo>
                    <a:cubicBezTo>
                      <a:pt x="37829" y="21318"/>
                      <a:pt x="34329" y="19927"/>
                      <a:pt x="30652" y="19852"/>
                    </a:cubicBezTo>
                    <a:cubicBezTo>
                      <a:pt x="24837" y="19731"/>
                      <a:pt x="19489" y="22876"/>
                      <a:pt x="14767" y="26264"/>
                    </a:cubicBezTo>
                    <a:cubicBezTo>
                      <a:pt x="12368" y="27982"/>
                      <a:pt x="9690" y="29876"/>
                      <a:pt x="6768" y="29503"/>
                    </a:cubicBezTo>
                    <a:cubicBezTo>
                      <a:pt x="5368" y="29325"/>
                      <a:pt x="4071" y="28607"/>
                      <a:pt x="3026" y="27655"/>
                    </a:cubicBezTo>
                    <a:cubicBezTo>
                      <a:pt x="-185" y="24696"/>
                      <a:pt x="-736" y="19582"/>
                      <a:pt x="879" y="15522"/>
                    </a:cubicBezTo>
                    <a:cubicBezTo>
                      <a:pt x="5583" y="3743"/>
                      <a:pt x="23204" y="85"/>
                      <a:pt x="34394" y="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62"/>
              <p:cNvSpPr/>
              <p:nvPr/>
            </p:nvSpPr>
            <p:spPr>
              <a:xfrm>
                <a:off x="4587464" y="5239854"/>
                <a:ext cx="44173" cy="26656"/>
              </a:xfrm>
              <a:custGeom>
                <a:avLst/>
                <a:gdLst/>
                <a:ahLst/>
                <a:cxnLst/>
                <a:rect l="l" t="t" r="r" b="b"/>
                <a:pathLst>
                  <a:path w="44173" h="26656" extrusionOk="0">
                    <a:moveTo>
                      <a:pt x="43091" y="24650"/>
                    </a:moveTo>
                    <a:cubicBezTo>
                      <a:pt x="43511" y="22214"/>
                      <a:pt x="43866" y="19769"/>
                      <a:pt x="44071" y="17304"/>
                    </a:cubicBezTo>
                    <a:cubicBezTo>
                      <a:pt x="44127" y="16633"/>
                      <a:pt x="44015" y="12237"/>
                      <a:pt x="44173" y="13347"/>
                    </a:cubicBezTo>
                    <a:cubicBezTo>
                      <a:pt x="44006" y="11770"/>
                      <a:pt x="43754" y="10221"/>
                      <a:pt x="43502" y="8644"/>
                    </a:cubicBezTo>
                    <a:cubicBezTo>
                      <a:pt x="43455" y="8466"/>
                      <a:pt x="43418" y="8317"/>
                      <a:pt x="43390" y="8168"/>
                    </a:cubicBezTo>
                    <a:cubicBezTo>
                      <a:pt x="43072" y="7309"/>
                      <a:pt x="42737" y="6460"/>
                      <a:pt x="42354" y="5629"/>
                    </a:cubicBezTo>
                    <a:cubicBezTo>
                      <a:pt x="42102" y="5078"/>
                      <a:pt x="41812" y="4537"/>
                      <a:pt x="41533" y="3996"/>
                    </a:cubicBezTo>
                    <a:cubicBezTo>
                      <a:pt x="36651" y="1242"/>
                      <a:pt x="30846" y="-46"/>
                      <a:pt x="25200" y="1"/>
                    </a:cubicBezTo>
                    <a:cubicBezTo>
                      <a:pt x="17742" y="48"/>
                      <a:pt x="7448" y="1690"/>
                      <a:pt x="0" y="6264"/>
                    </a:cubicBezTo>
                    <a:cubicBezTo>
                      <a:pt x="177" y="8326"/>
                      <a:pt x="420" y="10389"/>
                      <a:pt x="774" y="12442"/>
                    </a:cubicBezTo>
                    <a:cubicBezTo>
                      <a:pt x="1036" y="13973"/>
                      <a:pt x="1344" y="15503"/>
                      <a:pt x="1698" y="17016"/>
                    </a:cubicBezTo>
                    <a:cubicBezTo>
                      <a:pt x="1923" y="17968"/>
                      <a:pt x="2156" y="18910"/>
                      <a:pt x="2408" y="19843"/>
                    </a:cubicBezTo>
                    <a:cubicBezTo>
                      <a:pt x="3211" y="22158"/>
                      <a:pt x="4069" y="24426"/>
                      <a:pt x="4993" y="26656"/>
                    </a:cubicBezTo>
                    <a:cubicBezTo>
                      <a:pt x="5180" y="26516"/>
                      <a:pt x="5376" y="26386"/>
                      <a:pt x="5563" y="26255"/>
                    </a:cubicBezTo>
                    <a:cubicBezTo>
                      <a:pt x="10294" y="22877"/>
                      <a:pt x="15642" y="19722"/>
                      <a:pt x="21448" y="19843"/>
                    </a:cubicBezTo>
                    <a:cubicBezTo>
                      <a:pt x="25125" y="19918"/>
                      <a:pt x="28625" y="21308"/>
                      <a:pt x="32078" y="22578"/>
                    </a:cubicBezTo>
                    <a:cubicBezTo>
                      <a:pt x="35531" y="23847"/>
                      <a:pt x="39152" y="25033"/>
                      <a:pt x="42811" y="24678"/>
                    </a:cubicBezTo>
                    <a:cubicBezTo>
                      <a:pt x="42904" y="24678"/>
                      <a:pt x="42998" y="24650"/>
                      <a:pt x="43091" y="246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62"/>
              <p:cNvSpPr/>
              <p:nvPr/>
            </p:nvSpPr>
            <p:spPr>
              <a:xfrm>
                <a:off x="4586998" y="5230442"/>
                <a:ext cx="12459" cy="15580"/>
              </a:xfrm>
              <a:custGeom>
                <a:avLst/>
                <a:gdLst/>
                <a:ahLst/>
                <a:cxnLst/>
                <a:rect l="l" t="t" r="r" b="b"/>
                <a:pathLst>
                  <a:path w="12459" h="15580" extrusionOk="0">
                    <a:moveTo>
                      <a:pt x="12216" y="14294"/>
                    </a:moveTo>
                    <a:cubicBezTo>
                      <a:pt x="10051" y="12138"/>
                      <a:pt x="8716" y="9450"/>
                      <a:pt x="7269" y="6781"/>
                    </a:cubicBezTo>
                    <a:cubicBezTo>
                      <a:pt x="6074" y="4597"/>
                      <a:pt x="5188" y="1564"/>
                      <a:pt x="2976" y="247"/>
                    </a:cubicBezTo>
                    <a:cubicBezTo>
                      <a:pt x="1987" y="-340"/>
                      <a:pt x="241" y="145"/>
                      <a:pt x="55" y="1433"/>
                    </a:cubicBezTo>
                    <a:cubicBezTo>
                      <a:pt x="-365" y="4363"/>
                      <a:pt x="1706" y="6977"/>
                      <a:pt x="3555" y="9114"/>
                    </a:cubicBezTo>
                    <a:cubicBezTo>
                      <a:pt x="5757" y="11653"/>
                      <a:pt x="8483" y="13332"/>
                      <a:pt x="11114" y="15395"/>
                    </a:cubicBezTo>
                    <a:cubicBezTo>
                      <a:pt x="11880" y="15993"/>
                      <a:pt x="12944" y="15022"/>
                      <a:pt x="12216" y="14294"/>
                    </a:cubicBezTo>
                    <a:lnTo>
                      <a:pt x="12216" y="1429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62"/>
              <p:cNvSpPr/>
              <p:nvPr/>
            </p:nvSpPr>
            <p:spPr>
              <a:xfrm>
                <a:off x="4600603" y="5226151"/>
                <a:ext cx="7653" cy="21015"/>
              </a:xfrm>
              <a:custGeom>
                <a:avLst/>
                <a:gdLst/>
                <a:ahLst/>
                <a:cxnLst/>
                <a:rect l="l" t="t" r="r" b="b"/>
                <a:pathLst>
                  <a:path w="7653" h="21015" extrusionOk="0">
                    <a:moveTo>
                      <a:pt x="7627" y="19892"/>
                    </a:moveTo>
                    <a:cubicBezTo>
                      <a:pt x="7002" y="16271"/>
                      <a:pt x="6376" y="12659"/>
                      <a:pt x="5761" y="9038"/>
                    </a:cubicBezTo>
                    <a:cubicBezTo>
                      <a:pt x="5228" y="5958"/>
                      <a:pt x="4967" y="3074"/>
                      <a:pt x="3017" y="572"/>
                    </a:cubicBezTo>
                    <a:cubicBezTo>
                      <a:pt x="1962" y="-781"/>
                      <a:pt x="235" y="526"/>
                      <a:pt x="67" y="1795"/>
                    </a:cubicBezTo>
                    <a:cubicBezTo>
                      <a:pt x="-343" y="4903"/>
                      <a:pt x="1215" y="7890"/>
                      <a:pt x="2288" y="10755"/>
                    </a:cubicBezTo>
                    <a:cubicBezTo>
                      <a:pt x="3483" y="13966"/>
                      <a:pt x="4687" y="17167"/>
                      <a:pt x="5882" y="20378"/>
                    </a:cubicBezTo>
                    <a:cubicBezTo>
                      <a:pt x="6292" y="21479"/>
                      <a:pt x="7832" y="21049"/>
                      <a:pt x="7636" y="19892"/>
                    </a:cubicBezTo>
                    <a:lnTo>
                      <a:pt x="7636" y="1989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62"/>
              <p:cNvSpPr/>
              <p:nvPr/>
            </p:nvSpPr>
            <p:spPr>
              <a:xfrm>
                <a:off x="4612601" y="5224852"/>
                <a:ext cx="5696" cy="22526"/>
              </a:xfrm>
              <a:custGeom>
                <a:avLst/>
                <a:gdLst/>
                <a:ahLst/>
                <a:cxnLst/>
                <a:rect l="l" t="t" r="r" b="b"/>
                <a:pathLst>
                  <a:path w="5696" h="22526" extrusionOk="0">
                    <a:moveTo>
                      <a:pt x="2479" y="21629"/>
                    </a:moveTo>
                    <a:cubicBezTo>
                      <a:pt x="3104" y="17868"/>
                      <a:pt x="3786" y="14107"/>
                      <a:pt x="4486" y="10364"/>
                    </a:cubicBezTo>
                    <a:cubicBezTo>
                      <a:pt x="5064" y="7275"/>
                      <a:pt x="6259" y="4167"/>
                      <a:pt x="5391" y="1069"/>
                    </a:cubicBezTo>
                    <a:cubicBezTo>
                      <a:pt x="5008" y="-304"/>
                      <a:pt x="3384" y="-275"/>
                      <a:pt x="2628" y="704"/>
                    </a:cubicBezTo>
                    <a:cubicBezTo>
                      <a:pt x="668" y="3252"/>
                      <a:pt x="762" y="6706"/>
                      <a:pt x="444" y="9814"/>
                    </a:cubicBezTo>
                    <a:cubicBezTo>
                      <a:pt x="52" y="13650"/>
                      <a:pt x="-41" y="17448"/>
                      <a:pt x="15" y="21293"/>
                    </a:cubicBezTo>
                    <a:cubicBezTo>
                      <a:pt x="34" y="22647"/>
                      <a:pt x="2236" y="23067"/>
                      <a:pt x="2479" y="21629"/>
                    </a:cubicBezTo>
                    <a:lnTo>
                      <a:pt x="2479" y="2162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2" name="Google Shape;1582;p62"/>
            <p:cNvGrpSpPr/>
            <p:nvPr/>
          </p:nvGrpSpPr>
          <p:grpSpPr>
            <a:xfrm rot="1183854">
              <a:off x="4597924" y="2275677"/>
              <a:ext cx="260958" cy="253301"/>
              <a:chOff x="4657525" y="5203610"/>
              <a:chExt cx="55104" cy="53487"/>
            </a:xfrm>
          </p:grpSpPr>
          <p:sp>
            <p:nvSpPr>
              <p:cNvPr id="1583" name="Google Shape;1583;p62"/>
              <p:cNvSpPr/>
              <p:nvPr/>
            </p:nvSpPr>
            <p:spPr>
              <a:xfrm>
                <a:off x="4657525" y="5215765"/>
                <a:ext cx="55104" cy="41332"/>
              </a:xfrm>
              <a:custGeom>
                <a:avLst/>
                <a:gdLst/>
                <a:ahLst/>
                <a:cxnLst/>
                <a:rect l="l" t="t" r="r" b="b"/>
                <a:pathLst>
                  <a:path w="55104" h="41332" extrusionOk="0">
                    <a:moveTo>
                      <a:pt x="13330" y="9568"/>
                    </a:moveTo>
                    <a:cubicBezTo>
                      <a:pt x="6321" y="14468"/>
                      <a:pt x="758" y="22027"/>
                      <a:pt x="58" y="30549"/>
                    </a:cubicBezTo>
                    <a:cubicBezTo>
                      <a:pt x="-212" y="33825"/>
                      <a:pt x="413" y="37464"/>
                      <a:pt x="2905" y="39602"/>
                    </a:cubicBezTo>
                    <a:cubicBezTo>
                      <a:pt x="5696" y="42001"/>
                      <a:pt x="10054" y="41720"/>
                      <a:pt x="13246" y="39891"/>
                    </a:cubicBezTo>
                    <a:cubicBezTo>
                      <a:pt x="16438" y="38062"/>
                      <a:pt x="18706" y="35001"/>
                      <a:pt x="20787" y="31968"/>
                    </a:cubicBezTo>
                    <a:cubicBezTo>
                      <a:pt x="22869" y="28934"/>
                      <a:pt x="24922" y="25770"/>
                      <a:pt x="27871" y="23577"/>
                    </a:cubicBezTo>
                    <a:cubicBezTo>
                      <a:pt x="32538" y="20114"/>
                      <a:pt x="38726" y="19582"/>
                      <a:pt x="44540" y="19601"/>
                    </a:cubicBezTo>
                    <a:cubicBezTo>
                      <a:pt x="47489" y="19610"/>
                      <a:pt x="50775" y="19610"/>
                      <a:pt x="52940" y="17604"/>
                    </a:cubicBezTo>
                    <a:cubicBezTo>
                      <a:pt x="53976" y="16642"/>
                      <a:pt x="54620" y="15308"/>
                      <a:pt x="54918" y="13927"/>
                    </a:cubicBezTo>
                    <a:cubicBezTo>
                      <a:pt x="55824" y="9652"/>
                      <a:pt x="53313" y="5163"/>
                      <a:pt x="49645" y="2792"/>
                    </a:cubicBezTo>
                    <a:cubicBezTo>
                      <a:pt x="38987" y="-4087"/>
                      <a:pt x="22514" y="3128"/>
                      <a:pt x="13339" y="954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62"/>
              <p:cNvSpPr/>
              <p:nvPr/>
            </p:nvSpPr>
            <p:spPr>
              <a:xfrm>
                <a:off x="4659852" y="5215841"/>
                <a:ext cx="42913" cy="39946"/>
              </a:xfrm>
              <a:custGeom>
                <a:avLst/>
                <a:gdLst/>
                <a:ahLst/>
                <a:cxnLst/>
                <a:rect l="l" t="t" r="r" b="b"/>
                <a:pathLst>
                  <a:path w="42913" h="39946" extrusionOk="0">
                    <a:moveTo>
                      <a:pt x="10677" y="39946"/>
                    </a:moveTo>
                    <a:cubicBezTo>
                      <a:pt x="8922" y="38201"/>
                      <a:pt x="7224" y="36418"/>
                      <a:pt x="5628" y="34524"/>
                    </a:cubicBezTo>
                    <a:cubicBezTo>
                      <a:pt x="5189" y="34010"/>
                      <a:pt x="2744" y="30351"/>
                      <a:pt x="3248" y="31359"/>
                    </a:cubicBezTo>
                    <a:cubicBezTo>
                      <a:pt x="2473" y="29978"/>
                      <a:pt x="1782" y="28569"/>
                      <a:pt x="1073" y="27132"/>
                    </a:cubicBezTo>
                    <a:cubicBezTo>
                      <a:pt x="1008" y="26964"/>
                      <a:pt x="952" y="26824"/>
                      <a:pt x="896" y="26684"/>
                    </a:cubicBezTo>
                    <a:cubicBezTo>
                      <a:pt x="653" y="25797"/>
                      <a:pt x="448" y="24911"/>
                      <a:pt x="270" y="24015"/>
                    </a:cubicBezTo>
                    <a:cubicBezTo>
                      <a:pt x="159" y="23417"/>
                      <a:pt x="74" y="22811"/>
                      <a:pt x="0" y="22204"/>
                    </a:cubicBezTo>
                    <a:cubicBezTo>
                      <a:pt x="2380" y="17126"/>
                      <a:pt x="6374" y="12721"/>
                      <a:pt x="11003" y="9483"/>
                    </a:cubicBezTo>
                    <a:cubicBezTo>
                      <a:pt x="17117" y="5208"/>
                      <a:pt x="26459" y="588"/>
                      <a:pt x="35167" y="0"/>
                    </a:cubicBezTo>
                    <a:cubicBezTo>
                      <a:pt x="36222" y="1783"/>
                      <a:pt x="37211" y="3603"/>
                      <a:pt x="38116" y="5488"/>
                    </a:cubicBezTo>
                    <a:cubicBezTo>
                      <a:pt x="38788" y="6888"/>
                      <a:pt x="39423" y="8316"/>
                      <a:pt x="40011" y="9753"/>
                    </a:cubicBezTo>
                    <a:cubicBezTo>
                      <a:pt x="40384" y="10649"/>
                      <a:pt x="40730" y="11564"/>
                      <a:pt x="41075" y="12469"/>
                    </a:cubicBezTo>
                    <a:cubicBezTo>
                      <a:pt x="41766" y="14821"/>
                      <a:pt x="42372" y="17164"/>
                      <a:pt x="42914" y="19525"/>
                    </a:cubicBezTo>
                    <a:cubicBezTo>
                      <a:pt x="42680" y="19525"/>
                      <a:pt x="42447" y="19525"/>
                      <a:pt x="42214" y="19525"/>
                    </a:cubicBezTo>
                    <a:cubicBezTo>
                      <a:pt x="36399" y="19507"/>
                      <a:pt x="30221" y="20029"/>
                      <a:pt x="25544" y="23501"/>
                    </a:cubicBezTo>
                    <a:cubicBezTo>
                      <a:pt x="22596" y="25694"/>
                      <a:pt x="20542" y="28858"/>
                      <a:pt x="18461" y="31892"/>
                    </a:cubicBezTo>
                    <a:cubicBezTo>
                      <a:pt x="16380" y="34925"/>
                      <a:pt x="14111" y="37986"/>
                      <a:pt x="10920" y="39815"/>
                    </a:cubicBezTo>
                    <a:cubicBezTo>
                      <a:pt x="10836" y="39862"/>
                      <a:pt x="10751" y="39899"/>
                      <a:pt x="10668" y="3994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62"/>
              <p:cNvSpPr/>
              <p:nvPr/>
            </p:nvSpPr>
            <p:spPr>
              <a:xfrm>
                <a:off x="4683576" y="5203610"/>
                <a:ext cx="5452" cy="18817"/>
              </a:xfrm>
              <a:custGeom>
                <a:avLst/>
                <a:gdLst/>
                <a:ahLst/>
                <a:cxnLst/>
                <a:rect l="l" t="t" r="r" b="b"/>
                <a:pathLst>
                  <a:path w="5452" h="18817" extrusionOk="0">
                    <a:moveTo>
                      <a:pt x="2576" y="18260"/>
                    </a:moveTo>
                    <a:cubicBezTo>
                      <a:pt x="4070" y="13182"/>
                      <a:pt x="7355" y="5940"/>
                      <a:pt x="3986" y="937"/>
                    </a:cubicBezTo>
                    <a:cubicBezTo>
                      <a:pt x="3071" y="-425"/>
                      <a:pt x="803" y="-332"/>
                      <a:pt x="355" y="1413"/>
                    </a:cubicBezTo>
                    <a:cubicBezTo>
                      <a:pt x="-989" y="6621"/>
                      <a:pt x="1979" y="12463"/>
                      <a:pt x="1074" y="17849"/>
                    </a:cubicBezTo>
                    <a:cubicBezTo>
                      <a:pt x="915" y="18819"/>
                      <a:pt x="2287" y="19240"/>
                      <a:pt x="2576" y="18260"/>
                    </a:cubicBezTo>
                    <a:lnTo>
                      <a:pt x="2576" y="182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62"/>
              <p:cNvSpPr/>
              <p:nvPr/>
            </p:nvSpPr>
            <p:spPr>
              <a:xfrm>
                <a:off x="4670572" y="5207945"/>
                <a:ext cx="9234" cy="20463"/>
              </a:xfrm>
              <a:custGeom>
                <a:avLst/>
                <a:gdLst/>
                <a:ahLst/>
                <a:cxnLst/>
                <a:rect l="l" t="t" r="r" b="b"/>
                <a:pathLst>
                  <a:path w="9234" h="20463" extrusionOk="0">
                    <a:moveTo>
                      <a:pt x="9196" y="19311"/>
                    </a:moveTo>
                    <a:cubicBezTo>
                      <a:pt x="8272" y="15829"/>
                      <a:pt x="7348" y="12339"/>
                      <a:pt x="6424" y="8857"/>
                    </a:cubicBezTo>
                    <a:cubicBezTo>
                      <a:pt x="5640" y="5917"/>
                      <a:pt x="5183" y="2716"/>
                      <a:pt x="2971" y="504"/>
                    </a:cubicBezTo>
                    <a:cubicBezTo>
                      <a:pt x="1851" y="-616"/>
                      <a:pt x="134" y="280"/>
                      <a:pt x="22" y="1727"/>
                    </a:cubicBezTo>
                    <a:cubicBezTo>
                      <a:pt x="-221" y="4807"/>
                      <a:pt x="1609" y="7635"/>
                      <a:pt x="2906" y="10341"/>
                    </a:cubicBezTo>
                    <a:cubicBezTo>
                      <a:pt x="4455" y="13561"/>
                      <a:pt x="5995" y="16790"/>
                      <a:pt x="7544" y="20011"/>
                    </a:cubicBezTo>
                    <a:cubicBezTo>
                      <a:pt x="8001" y="20953"/>
                      <a:pt x="9458" y="20281"/>
                      <a:pt x="9206" y="19311"/>
                    </a:cubicBezTo>
                    <a:lnTo>
                      <a:pt x="9206" y="1931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62"/>
              <p:cNvSpPr/>
              <p:nvPr/>
            </p:nvSpPr>
            <p:spPr>
              <a:xfrm>
                <a:off x="4658377" y="5215014"/>
                <a:ext cx="16427" cy="17378"/>
              </a:xfrm>
              <a:custGeom>
                <a:avLst/>
                <a:gdLst/>
                <a:ahLst/>
                <a:cxnLst/>
                <a:rect l="l" t="t" r="r" b="b"/>
                <a:pathLst>
                  <a:path w="16427" h="17378" extrusionOk="0">
                    <a:moveTo>
                      <a:pt x="16211" y="15517"/>
                    </a:moveTo>
                    <a:cubicBezTo>
                      <a:pt x="14037" y="12353"/>
                      <a:pt x="11778" y="9311"/>
                      <a:pt x="9248" y="6408"/>
                    </a:cubicBezTo>
                    <a:cubicBezTo>
                      <a:pt x="7177" y="4028"/>
                      <a:pt x="4834" y="286"/>
                      <a:pt x="1474" y="5"/>
                    </a:cubicBezTo>
                    <a:cubicBezTo>
                      <a:pt x="382" y="-88"/>
                      <a:pt x="-103" y="1042"/>
                      <a:pt x="18" y="1919"/>
                    </a:cubicBezTo>
                    <a:cubicBezTo>
                      <a:pt x="438" y="4943"/>
                      <a:pt x="4302" y="7276"/>
                      <a:pt x="6374" y="9292"/>
                    </a:cubicBezTo>
                    <a:cubicBezTo>
                      <a:pt x="9015" y="11859"/>
                      <a:pt x="11656" y="14416"/>
                      <a:pt x="14251" y="17029"/>
                    </a:cubicBezTo>
                    <a:cubicBezTo>
                      <a:pt x="15222" y="18019"/>
                      <a:pt x="17042" y="16712"/>
                      <a:pt x="16221" y="15508"/>
                    </a:cubicBezTo>
                    <a:lnTo>
                      <a:pt x="16221" y="1550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88" name="Google Shape;1588;p62"/>
            <p:cNvSpPr/>
            <p:nvPr/>
          </p:nvSpPr>
          <p:spPr>
            <a:xfrm rot="1184723">
              <a:off x="4434219" y="2482380"/>
              <a:ext cx="158029" cy="87293"/>
            </a:xfrm>
            <a:custGeom>
              <a:avLst/>
              <a:gdLst/>
              <a:ahLst/>
              <a:cxnLst/>
              <a:rect l="l" t="t" r="r" b="b"/>
              <a:pathLst>
                <a:path w="33368" h="18432" extrusionOk="0">
                  <a:moveTo>
                    <a:pt x="26190" y="1976"/>
                  </a:moveTo>
                  <a:cubicBezTo>
                    <a:pt x="24174" y="5951"/>
                    <a:pt x="19993" y="10077"/>
                    <a:pt x="15083" y="9741"/>
                  </a:cubicBezTo>
                  <a:cubicBezTo>
                    <a:pt x="14141" y="9601"/>
                    <a:pt x="13226" y="9377"/>
                    <a:pt x="12302" y="9162"/>
                  </a:cubicBezTo>
                  <a:cubicBezTo>
                    <a:pt x="9335" y="8210"/>
                    <a:pt x="6441" y="6484"/>
                    <a:pt x="3296" y="6838"/>
                  </a:cubicBezTo>
                  <a:cubicBezTo>
                    <a:pt x="1056" y="7090"/>
                    <a:pt x="-372" y="8761"/>
                    <a:pt x="85" y="11057"/>
                  </a:cubicBezTo>
                  <a:cubicBezTo>
                    <a:pt x="1196" y="16657"/>
                    <a:pt x="6693" y="18169"/>
                    <a:pt x="11873" y="18187"/>
                  </a:cubicBezTo>
                  <a:cubicBezTo>
                    <a:pt x="15457" y="18757"/>
                    <a:pt x="19423" y="18280"/>
                    <a:pt x="22261" y="17301"/>
                  </a:cubicBezTo>
                  <a:cubicBezTo>
                    <a:pt x="27777" y="15387"/>
                    <a:pt x="32229" y="10796"/>
                    <a:pt x="33302" y="4990"/>
                  </a:cubicBezTo>
                  <a:cubicBezTo>
                    <a:pt x="34049" y="940"/>
                    <a:pt x="28327" y="-2215"/>
                    <a:pt x="26190" y="19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9" name="Google Shape;1589;p62"/>
            <p:cNvSpPr/>
            <p:nvPr/>
          </p:nvSpPr>
          <p:spPr>
            <a:xfrm rot="1184723">
              <a:off x="4211508" y="2461822"/>
              <a:ext cx="166194" cy="166194"/>
            </a:xfrm>
            <a:custGeom>
              <a:avLst/>
              <a:gdLst/>
              <a:ahLst/>
              <a:cxnLst/>
              <a:rect l="l" t="t" r="r" b="b"/>
              <a:pathLst>
                <a:path w="35092" h="35092" extrusionOk="0">
                  <a:moveTo>
                    <a:pt x="35092" y="17546"/>
                  </a:moveTo>
                  <a:cubicBezTo>
                    <a:pt x="35092" y="27234"/>
                    <a:pt x="27234" y="35092"/>
                    <a:pt x="17546" y="35092"/>
                  </a:cubicBezTo>
                  <a:cubicBezTo>
                    <a:pt x="7858" y="35092"/>
                    <a:pt x="0" y="27234"/>
                    <a:pt x="0" y="17546"/>
                  </a:cubicBezTo>
                  <a:cubicBezTo>
                    <a:pt x="0" y="7858"/>
                    <a:pt x="7858" y="0"/>
                    <a:pt x="17546" y="0"/>
                  </a:cubicBezTo>
                  <a:cubicBezTo>
                    <a:pt x="27234" y="0"/>
                    <a:pt x="35092" y="7858"/>
                    <a:pt x="35092" y="175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0" name="Google Shape;1590;p62"/>
            <p:cNvSpPr/>
            <p:nvPr/>
          </p:nvSpPr>
          <p:spPr>
            <a:xfrm rot="1184723">
              <a:off x="4664917" y="2486437"/>
              <a:ext cx="166194" cy="166194"/>
            </a:xfrm>
            <a:custGeom>
              <a:avLst/>
              <a:gdLst/>
              <a:ahLst/>
              <a:cxnLst/>
              <a:rect l="l" t="t" r="r" b="b"/>
              <a:pathLst>
                <a:path w="35092" h="35092" extrusionOk="0">
                  <a:moveTo>
                    <a:pt x="35093" y="17546"/>
                  </a:moveTo>
                  <a:cubicBezTo>
                    <a:pt x="35093" y="27234"/>
                    <a:pt x="27234" y="35093"/>
                    <a:pt x="17546" y="35093"/>
                  </a:cubicBezTo>
                  <a:cubicBezTo>
                    <a:pt x="7858" y="35093"/>
                    <a:pt x="0" y="27234"/>
                    <a:pt x="0" y="17546"/>
                  </a:cubicBezTo>
                  <a:cubicBezTo>
                    <a:pt x="0" y="7858"/>
                    <a:pt x="7858" y="0"/>
                    <a:pt x="17546" y="0"/>
                  </a:cubicBezTo>
                  <a:cubicBezTo>
                    <a:pt x="27234" y="0"/>
                    <a:pt x="35093" y="7858"/>
                    <a:pt x="35093" y="175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1" name="Google Shape;1591;p62"/>
            <p:cNvSpPr/>
            <p:nvPr/>
          </p:nvSpPr>
          <p:spPr>
            <a:xfrm rot="1712549">
              <a:off x="4932354" y="2071446"/>
              <a:ext cx="452754" cy="296199"/>
            </a:xfrm>
            <a:custGeom>
              <a:avLst/>
              <a:gdLst/>
              <a:ahLst/>
              <a:cxnLst/>
              <a:rect l="l" t="t" r="r" b="b"/>
              <a:pathLst>
                <a:path w="95603" h="62545" extrusionOk="0">
                  <a:moveTo>
                    <a:pt x="889" y="62510"/>
                  </a:moveTo>
                  <a:cubicBezTo>
                    <a:pt x="16055" y="57647"/>
                    <a:pt x="29616" y="44133"/>
                    <a:pt x="43252" y="35780"/>
                  </a:cubicBezTo>
                  <a:cubicBezTo>
                    <a:pt x="59268" y="25971"/>
                    <a:pt x="75899" y="17552"/>
                    <a:pt x="92867" y="9535"/>
                  </a:cubicBezTo>
                  <a:cubicBezTo>
                    <a:pt x="99055" y="6614"/>
                    <a:pt x="93642" y="-2113"/>
                    <a:pt x="87566" y="473"/>
                  </a:cubicBezTo>
                  <a:cubicBezTo>
                    <a:pt x="69403" y="8191"/>
                    <a:pt x="52128" y="17842"/>
                    <a:pt x="35916" y="29097"/>
                  </a:cubicBezTo>
                  <a:cubicBezTo>
                    <a:pt x="23485" y="37731"/>
                    <a:pt x="6918" y="47745"/>
                    <a:pt x="77" y="61455"/>
                  </a:cubicBezTo>
                  <a:cubicBezTo>
                    <a:pt x="-185" y="61978"/>
                    <a:pt x="254" y="62715"/>
                    <a:pt x="889" y="62510"/>
                  </a:cubicBezTo>
                  <a:lnTo>
                    <a:pt x="889" y="6251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2" name="Google Shape;1592;p62"/>
            <p:cNvSpPr/>
            <p:nvPr/>
          </p:nvSpPr>
          <p:spPr>
            <a:xfrm rot="1712549">
              <a:off x="5478649" y="2188307"/>
              <a:ext cx="56611" cy="54423"/>
            </a:xfrm>
            <a:custGeom>
              <a:avLst/>
              <a:gdLst/>
              <a:ahLst/>
              <a:cxnLst/>
              <a:rect l="l" t="t" r="r" b="b"/>
              <a:pathLst>
                <a:path w="11954" h="11492" extrusionOk="0">
                  <a:moveTo>
                    <a:pt x="6202" y="9"/>
                  </a:moveTo>
                  <a:cubicBezTo>
                    <a:pt x="6081" y="9"/>
                    <a:pt x="5960" y="9"/>
                    <a:pt x="5838" y="9"/>
                  </a:cubicBezTo>
                  <a:lnTo>
                    <a:pt x="5764" y="9"/>
                  </a:lnTo>
                  <a:cubicBezTo>
                    <a:pt x="5250" y="75"/>
                    <a:pt x="4746" y="149"/>
                    <a:pt x="4233" y="215"/>
                  </a:cubicBezTo>
                  <a:cubicBezTo>
                    <a:pt x="3486" y="392"/>
                    <a:pt x="2833" y="737"/>
                    <a:pt x="2282" y="1241"/>
                  </a:cubicBezTo>
                  <a:cubicBezTo>
                    <a:pt x="2049" y="1372"/>
                    <a:pt x="1844" y="1530"/>
                    <a:pt x="1667" y="1727"/>
                  </a:cubicBezTo>
                  <a:cubicBezTo>
                    <a:pt x="1116" y="2240"/>
                    <a:pt x="724" y="2856"/>
                    <a:pt x="490" y="3556"/>
                  </a:cubicBezTo>
                  <a:cubicBezTo>
                    <a:pt x="136" y="4237"/>
                    <a:pt x="-32" y="4965"/>
                    <a:pt x="5" y="5749"/>
                  </a:cubicBezTo>
                  <a:cubicBezTo>
                    <a:pt x="71" y="6253"/>
                    <a:pt x="145" y="6757"/>
                    <a:pt x="211" y="7261"/>
                  </a:cubicBezTo>
                  <a:cubicBezTo>
                    <a:pt x="481" y="8223"/>
                    <a:pt x="967" y="9062"/>
                    <a:pt x="1676" y="9772"/>
                  </a:cubicBezTo>
                  <a:cubicBezTo>
                    <a:pt x="2348" y="10490"/>
                    <a:pt x="2768" y="10668"/>
                    <a:pt x="3561" y="10994"/>
                  </a:cubicBezTo>
                  <a:cubicBezTo>
                    <a:pt x="4009" y="11256"/>
                    <a:pt x="4494" y="11386"/>
                    <a:pt x="5008" y="11386"/>
                  </a:cubicBezTo>
                  <a:cubicBezTo>
                    <a:pt x="5288" y="11461"/>
                    <a:pt x="5568" y="11489"/>
                    <a:pt x="5848" y="11489"/>
                  </a:cubicBezTo>
                  <a:cubicBezTo>
                    <a:pt x="5969" y="11489"/>
                    <a:pt x="6090" y="11489"/>
                    <a:pt x="6212" y="11489"/>
                  </a:cubicBezTo>
                  <a:cubicBezTo>
                    <a:pt x="7005" y="11517"/>
                    <a:pt x="7742" y="11358"/>
                    <a:pt x="8424" y="10994"/>
                  </a:cubicBezTo>
                  <a:cubicBezTo>
                    <a:pt x="9133" y="10761"/>
                    <a:pt x="9749" y="10369"/>
                    <a:pt x="10272" y="9809"/>
                  </a:cubicBezTo>
                  <a:cubicBezTo>
                    <a:pt x="10832" y="9286"/>
                    <a:pt x="11224" y="8671"/>
                    <a:pt x="11457" y="7961"/>
                  </a:cubicBezTo>
                  <a:cubicBezTo>
                    <a:pt x="11811" y="7280"/>
                    <a:pt x="11980" y="6542"/>
                    <a:pt x="11952" y="5749"/>
                  </a:cubicBezTo>
                  <a:cubicBezTo>
                    <a:pt x="11886" y="5236"/>
                    <a:pt x="11811" y="4732"/>
                    <a:pt x="11746" y="4219"/>
                  </a:cubicBezTo>
                  <a:cubicBezTo>
                    <a:pt x="11476" y="3248"/>
                    <a:pt x="10981" y="2398"/>
                    <a:pt x="10272" y="1680"/>
                  </a:cubicBezTo>
                  <a:cubicBezTo>
                    <a:pt x="9889" y="1381"/>
                    <a:pt x="9497" y="1082"/>
                    <a:pt x="9105" y="784"/>
                  </a:cubicBezTo>
                  <a:cubicBezTo>
                    <a:pt x="8209" y="261"/>
                    <a:pt x="7248" y="0"/>
                    <a:pt x="6202" y="0"/>
                  </a:cubicBez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C27036F-63C2-8CB5-BC2C-D75D72579D5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50967" y="659149"/>
            <a:ext cx="4059292" cy="37932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B0ECD7-196E-3E25-0FA7-011E6A958BD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738621" y="659149"/>
            <a:ext cx="4167947" cy="379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59844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62"/>
          <p:cNvSpPr txBox="1">
            <a:spLocks noGrp="1"/>
          </p:cNvSpPr>
          <p:nvPr>
            <p:ph type="title"/>
          </p:nvPr>
        </p:nvSpPr>
        <p:spPr>
          <a:xfrm>
            <a:off x="720000" y="-458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rgbClr val="C00000"/>
                </a:solidFill>
              </a:rPr>
              <a:t>DATABASE</a:t>
            </a:r>
            <a:endParaRPr dirty="0">
              <a:solidFill>
                <a:srgbClr val="C00000"/>
              </a:solidFill>
            </a:endParaRPr>
          </a:p>
        </p:txBody>
      </p:sp>
      <p:grpSp>
        <p:nvGrpSpPr>
          <p:cNvPr id="1571" name="Google Shape;1571;p62"/>
          <p:cNvGrpSpPr/>
          <p:nvPr/>
        </p:nvGrpSpPr>
        <p:grpSpPr>
          <a:xfrm>
            <a:off x="-928057" y="-550013"/>
            <a:ext cx="2478534" cy="1807189"/>
            <a:chOff x="3580690" y="1633037"/>
            <a:chExt cx="2478534" cy="1807189"/>
          </a:xfrm>
        </p:grpSpPr>
        <p:sp>
          <p:nvSpPr>
            <p:cNvPr id="1572" name="Google Shape;1572;p62"/>
            <p:cNvSpPr/>
            <p:nvPr/>
          </p:nvSpPr>
          <p:spPr>
            <a:xfrm rot="1712549">
              <a:off x="4626896" y="1914816"/>
              <a:ext cx="1261988" cy="1034004"/>
            </a:xfrm>
            <a:custGeom>
              <a:avLst/>
              <a:gdLst/>
              <a:ahLst/>
              <a:cxnLst/>
              <a:rect l="l" t="t" r="r" b="b"/>
              <a:pathLst>
                <a:path w="266480" h="218339" extrusionOk="0">
                  <a:moveTo>
                    <a:pt x="266471" y="9"/>
                  </a:moveTo>
                  <a:cubicBezTo>
                    <a:pt x="215297" y="4778"/>
                    <a:pt x="164357" y="15922"/>
                    <a:pt x="118223" y="38425"/>
                  </a:cubicBezTo>
                  <a:cubicBezTo>
                    <a:pt x="68729" y="62560"/>
                    <a:pt x="24910" y="100536"/>
                    <a:pt x="0" y="149638"/>
                  </a:cubicBezTo>
                  <a:cubicBezTo>
                    <a:pt x="13972" y="170955"/>
                    <a:pt x="25321" y="197022"/>
                    <a:pt x="39293" y="218340"/>
                  </a:cubicBezTo>
                  <a:cubicBezTo>
                    <a:pt x="57231" y="186653"/>
                    <a:pt x="99996" y="181623"/>
                    <a:pt x="136376" y="180260"/>
                  </a:cubicBezTo>
                  <a:cubicBezTo>
                    <a:pt x="167082" y="179112"/>
                    <a:pt x="199207" y="178281"/>
                    <a:pt x="227645" y="188809"/>
                  </a:cubicBezTo>
                  <a:cubicBezTo>
                    <a:pt x="236138" y="125120"/>
                    <a:pt x="254693" y="63166"/>
                    <a:pt x="2664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3" name="Google Shape;1573;p62"/>
            <p:cNvSpPr/>
            <p:nvPr/>
          </p:nvSpPr>
          <p:spPr>
            <a:xfrm rot="1712549">
              <a:off x="4587828" y="2269717"/>
              <a:ext cx="1126512" cy="647820"/>
            </a:xfrm>
            <a:custGeom>
              <a:avLst/>
              <a:gdLst/>
              <a:ahLst/>
              <a:cxnLst/>
              <a:rect l="l" t="t" r="r" b="b"/>
              <a:pathLst>
                <a:path w="237873" h="136793" extrusionOk="0">
                  <a:moveTo>
                    <a:pt x="237855" y="278"/>
                  </a:moveTo>
                  <a:cubicBezTo>
                    <a:pt x="218022" y="-422"/>
                    <a:pt x="198133" y="156"/>
                    <a:pt x="178431" y="2536"/>
                  </a:cubicBezTo>
                  <a:cubicBezTo>
                    <a:pt x="178198" y="2564"/>
                    <a:pt x="176602" y="2779"/>
                    <a:pt x="175799" y="2882"/>
                  </a:cubicBezTo>
                  <a:cubicBezTo>
                    <a:pt x="174819" y="3021"/>
                    <a:pt x="173251" y="3255"/>
                    <a:pt x="173382" y="3236"/>
                  </a:cubicBezTo>
                  <a:cubicBezTo>
                    <a:pt x="171272" y="3553"/>
                    <a:pt x="169163" y="3899"/>
                    <a:pt x="167054" y="4263"/>
                  </a:cubicBezTo>
                  <a:cubicBezTo>
                    <a:pt x="162817" y="4991"/>
                    <a:pt x="158608" y="5803"/>
                    <a:pt x="154408" y="6708"/>
                  </a:cubicBezTo>
                  <a:cubicBezTo>
                    <a:pt x="145326" y="8659"/>
                    <a:pt x="136338" y="11011"/>
                    <a:pt x="127472" y="13773"/>
                  </a:cubicBezTo>
                  <a:cubicBezTo>
                    <a:pt x="108572" y="19653"/>
                    <a:pt x="94778" y="25514"/>
                    <a:pt x="77381" y="33896"/>
                  </a:cubicBezTo>
                  <a:cubicBezTo>
                    <a:pt x="62308" y="41147"/>
                    <a:pt x="47795" y="49547"/>
                    <a:pt x="34000" y="59020"/>
                  </a:cubicBezTo>
                  <a:cubicBezTo>
                    <a:pt x="30454" y="61456"/>
                    <a:pt x="26954" y="63958"/>
                    <a:pt x="23501" y="66533"/>
                  </a:cubicBezTo>
                  <a:cubicBezTo>
                    <a:pt x="23006" y="66897"/>
                    <a:pt x="20523" y="68801"/>
                    <a:pt x="20337" y="68932"/>
                  </a:cubicBezTo>
                  <a:cubicBezTo>
                    <a:pt x="19142" y="69866"/>
                    <a:pt x="17948" y="70808"/>
                    <a:pt x="16771" y="71760"/>
                  </a:cubicBezTo>
                  <a:cubicBezTo>
                    <a:pt x="11032" y="76380"/>
                    <a:pt x="5450" y="81196"/>
                    <a:pt x="0" y="86161"/>
                  </a:cubicBezTo>
                  <a:cubicBezTo>
                    <a:pt x="9454" y="103110"/>
                    <a:pt x="18274" y="121216"/>
                    <a:pt x="28485" y="136794"/>
                  </a:cubicBezTo>
                  <a:cubicBezTo>
                    <a:pt x="46423" y="105107"/>
                    <a:pt x="89187" y="100077"/>
                    <a:pt x="125568" y="98714"/>
                  </a:cubicBezTo>
                  <a:cubicBezTo>
                    <a:pt x="156274" y="97566"/>
                    <a:pt x="188399" y="96735"/>
                    <a:pt x="216837" y="107263"/>
                  </a:cubicBezTo>
                  <a:cubicBezTo>
                    <a:pt x="221644" y="71228"/>
                    <a:pt x="229670" y="35744"/>
                    <a:pt x="237874" y="2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4" name="Google Shape;1574;p62"/>
            <p:cNvSpPr/>
            <p:nvPr/>
          </p:nvSpPr>
          <p:spPr>
            <a:xfrm rot="1712549">
              <a:off x="4576642" y="2503050"/>
              <a:ext cx="1022425" cy="397469"/>
            </a:xfrm>
            <a:custGeom>
              <a:avLst/>
              <a:gdLst/>
              <a:ahLst/>
              <a:cxnLst/>
              <a:rect l="l" t="t" r="r" b="b"/>
              <a:pathLst>
                <a:path w="215894" h="83929" extrusionOk="0">
                  <a:moveTo>
                    <a:pt x="215885" y="687"/>
                  </a:moveTo>
                  <a:cubicBezTo>
                    <a:pt x="201335" y="-107"/>
                    <a:pt x="186747" y="-200"/>
                    <a:pt x="172178" y="341"/>
                  </a:cubicBezTo>
                  <a:cubicBezTo>
                    <a:pt x="163685" y="659"/>
                    <a:pt x="155201" y="1191"/>
                    <a:pt x="146745" y="1937"/>
                  </a:cubicBezTo>
                  <a:cubicBezTo>
                    <a:pt x="142228" y="2329"/>
                    <a:pt x="137710" y="2787"/>
                    <a:pt x="133202" y="3291"/>
                  </a:cubicBezTo>
                  <a:cubicBezTo>
                    <a:pt x="131224" y="3515"/>
                    <a:pt x="129255" y="3748"/>
                    <a:pt x="127285" y="3991"/>
                  </a:cubicBezTo>
                  <a:cubicBezTo>
                    <a:pt x="126156" y="4131"/>
                    <a:pt x="125036" y="4280"/>
                    <a:pt x="123907" y="4420"/>
                  </a:cubicBezTo>
                  <a:cubicBezTo>
                    <a:pt x="123758" y="4439"/>
                    <a:pt x="123646" y="4448"/>
                    <a:pt x="123543" y="4467"/>
                  </a:cubicBezTo>
                  <a:cubicBezTo>
                    <a:pt x="123459" y="4476"/>
                    <a:pt x="123394" y="4485"/>
                    <a:pt x="123291" y="4504"/>
                  </a:cubicBezTo>
                  <a:cubicBezTo>
                    <a:pt x="109244" y="6492"/>
                    <a:pt x="95282" y="8928"/>
                    <a:pt x="81394" y="11812"/>
                  </a:cubicBezTo>
                  <a:cubicBezTo>
                    <a:pt x="80256" y="13081"/>
                    <a:pt x="78912" y="14145"/>
                    <a:pt x="77362" y="14883"/>
                  </a:cubicBezTo>
                  <a:cubicBezTo>
                    <a:pt x="51519" y="27174"/>
                    <a:pt x="25731" y="39569"/>
                    <a:pt x="0" y="52094"/>
                  </a:cubicBezTo>
                  <a:cubicBezTo>
                    <a:pt x="5889" y="63098"/>
                    <a:pt x="11815" y="74027"/>
                    <a:pt x="18302" y="83929"/>
                  </a:cubicBezTo>
                  <a:cubicBezTo>
                    <a:pt x="36241" y="52243"/>
                    <a:pt x="79005" y="47213"/>
                    <a:pt x="115386" y="45850"/>
                  </a:cubicBezTo>
                  <a:cubicBezTo>
                    <a:pt x="146092" y="44702"/>
                    <a:pt x="178216" y="43871"/>
                    <a:pt x="206655" y="54399"/>
                  </a:cubicBezTo>
                  <a:cubicBezTo>
                    <a:pt x="209053" y="36386"/>
                    <a:pt x="212264" y="18504"/>
                    <a:pt x="215894" y="7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5" name="Google Shape;1575;p62"/>
            <p:cNvSpPr/>
            <p:nvPr/>
          </p:nvSpPr>
          <p:spPr>
            <a:xfrm rot="1184723">
              <a:off x="3778561" y="1828700"/>
              <a:ext cx="1404728" cy="1415862"/>
            </a:xfrm>
            <a:custGeom>
              <a:avLst/>
              <a:gdLst/>
              <a:ahLst/>
              <a:cxnLst/>
              <a:rect l="l" t="t" r="r" b="b"/>
              <a:pathLst>
                <a:path w="296609" h="298960" extrusionOk="0">
                  <a:moveTo>
                    <a:pt x="177670" y="75083"/>
                  </a:moveTo>
                  <a:cubicBezTo>
                    <a:pt x="162578" y="51115"/>
                    <a:pt x="144556" y="29005"/>
                    <a:pt x="124135" y="9387"/>
                  </a:cubicBezTo>
                  <a:cubicBezTo>
                    <a:pt x="117956" y="3451"/>
                    <a:pt x="109192" y="-2653"/>
                    <a:pt x="101548" y="1211"/>
                  </a:cubicBezTo>
                  <a:cubicBezTo>
                    <a:pt x="95025" y="4496"/>
                    <a:pt x="93606" y="13045"/>
                    <a:pt x="93251" y="20334"/>
                  </a:cubicBezTo>
                  <a:cubicBezTo>
                    <a:pt x="91945" y="46990"/>
                    <a:pt x="94175" y="73823"/>
                    <a:pt x="99859" y="99899"/>
                  </a:cubicBezTo>
                  <a:cubicBezTo>
                    <a:pt x="97479" y="98742"/>
                    <a:pt x="92141" y="100217"/>
                    <a:pt x="89676" y="100460"/>
                  </a:cubicBezTo>
                  <a:cubicBezTo>
                    <a:pt x="82182" y="101225"/>
                    <a:pt x="74716" y="102251"/>
                    <a:pt x="67277" y="103390"/>
                  </a:cubicBezTo>
                  <a:cubicBezTo>
                    <a:pt x="49031" y="106190"/>
                    <a:pt x="30141" y="109242"/>
                    <a:pt x="12883" y="115990"/>
                  </a:cubicBezTo>
                  <a:cubicBezTo>
                    <a:pt x="8674" y="117632"/>
                    <a:pt x="4577" y="120040"/>
                    <a:pt x="2067" y="123792"/>
                  </a:cubicBezTo>
                  <a:cubicBezTo>
                    <a:pt x="-3804" y="132603"/>
                    <a:pt x="4008" y="141302"/>
                    <a:pt x="10858" y="146472"/>
                  </a:cubicBezTo>
                  <a:cubicBezTo>
                    <a:pt x="31764" y="162273"/>
                    <a:pt x="57132" y="172101"/>
                    <a:pt x="83228" y="174527"/>
                  </a:cubicBezTo>
                  <a:cubicBezTo>
                    <a:pt x="77124" y="201799"/>
                    <a:pt x="57468" y="226494"/>
                    <a:pt x="60053" y="254326"/>
                  </a:cubicBezTo>
                  <a:cubicBezTo>
                    <a:pt x="60520" y="259319"/>
                    <a:pt x="61920" y="264583"/>
                    <a:pt x="65728" y="267850"/>
                  </a:cubicBezTo>
                  <a:cubicBezTo>
                    <a:pt x="72859" y="273954"/>
                    <a:pt x="83862" y="269968"/>
                    <a:pt x="91795" y="264947"/>
                  </a:cubicBezTo>
                  <a:cubicBezTo>
                    <a:pt x="111152" y="252711"/>
                    <a:pt x="127355" y="235529"/>
                    <a:pt x="138442" y="215500"/>
                  </a:cubicBezTo>
                  <a:cubicBezTo>
                    <a:pt x="149129" y="244769"/>
                    <a:pt x="166974" y="271387"/>
                    <a:pt x="189990" y="292377"/>
                  </a:cubicBezTo>
                  <a:cubicBezTo>
                    <a:pt x="198632" y="300264"/>
                    <a:pt x="209841" y="302504"/>
                    <a:pt x="216775" y="290977"/>
                  </a:cubicBezTo>
                  <a:cubicBezTo>
                    <a:pt x="223878" y="279171"/>
                    <a:pt x="222879" y="261055"/>
                    <a:pt x="222721" y="247821"/>
                  </a:cubicBezTo>
                  <a:cubicBezTo>
                    <a:pt x="222627" y="240046"/>
                    <a:pt x="222152" y="232281"/>
                    <a:pt x="221386" y="224544"/>
                  </a:cubicBezTo>
                  <a:cubicBezTo>
                    <a:pt x="221069" y="221315"/>
                    <a:pt x="220817" y="202882"/>
                    <a:pt x="218250" y="201416"/>
                  </a:cubicBezTo>
                  <a:cubicBezTo>
                    <a:pt x="235759" y="211440"/>
                    <a:pt x="255583" y="217376"/>
                    <a:pt x="275714" y="218617"/>
                  </a:cubicBezTo>
                  <a:cubicBezTo>
                    <a:pt x="283414" y="219093"/>
                    <a:pt x="292888" y="217796"/>
                    <a:pt x="295818" y="210656"/>
                  </a:cubicBezTo>
                  <a:cubicBezTo>
                    <a:pt x="298497" y="204132"/>
                    <a:pt x="293877" y="197076"/>
                    <a:pt x="289416" y="191616"/>
                  </a:cubicBezTo>
                  <a:cubicBezTo>
                    <a:pt x="272149" y="170523"/>
                    <a:pt x="253287" y="150746"/>
                    <a:pt x="233052" y="132482"/>
                  </a:cubicBezTo>
                  <a:cubicBezTo>
                    <a:pt x="257114" y="109615"/>
                    <a:pt x="282322" y="84770"/>
                    <a:pt x="289555" y="52375"/>
                  </a:cubicBezTo>
                  <a:cubicBezTo>
                    <a:pt x="291338" y="44405"/>
                    <a:pt x="288482" y="35697"/>
                    <a:pt x="279326" y="37144"/>
                  </a:cubicBezTo>
                  <a:cubicBezTo>
                    <a:pt x="267706" y="38992"/>
                    <a:pt x="255854" y="43705"/>
                    <a:pt x="244803" y="47643"/>
                  </a:cubicBezTo>
                  <a:cubicBezTo>
                    <a:pt x="222049" y="55754"/>
                    <a:pt x="200013" y="65694"/>
                    <a:pt x="178015" y="75615"/>
                  </a:cubicBezTo>
                  <a:cubicBezTo>
                    <a:pt x="177893" y="75428"/>
                    <a:pt x="177772" y="75232"/>
                    <a:pt x="177651" y="750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76" name="Google Shape;1576;p62"/>
            <p:cNvGrpSpPr/>
            <p:nvPr/>
          </p:nvGrpSpPr>
          <p:grpSpPr>
            <a:xfrm rot="1183854">
              <a:off x="4217012" y="2249184"/>
              <a:ext cx="286465" cy="210987"/>
              <a:chOff x="4578259" y="5224852"/>
              <a:chExt cx="60490" cy="44552"/>
            </a:xfrm>
          </p:grpSpPr>
          <p:sp>
            <p:nvSpPr>
              <p:cNvPr id="1577" name="Google Shape;1577;p62"/>
              <p:cNvSpPr/>
              <p:nvPr/>
            </p:nvSpPr>
            <p:spPr>
              <a:xfrm>
                <a:off x="4578259" y="5239854"/>
                <a:ext cx="60490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60490" h="29550" extrusionOk="0">
                    <a:moveTo>
                      <a:pt x="34394" y="1"/>
                    </a:moveTo>
                    <a:cubicBezTo>
                      <a:pt x="42944" y="-55"/>
                      <a:pt x="51866" y="2885"/>
                      <a:pt x="57363" y="9427"/>
                    </a:cubicBezTo>
                    <a:cubicBezTo>
                      <a:pt x="59473" y="11947"/>
                      <a:pt x="61078" y="15270"/>
                      <a:pt x="60285" y="18462"/>
                    </a:cubicBezTo>
                    <a:cubicBezTo>
                      <a:pt x="59398" y="22027"/>
                      <a:pt x="55674" y="24332"/>
                      <a:pt x="52015" y="24687"/>
                    </a:cubicBezTo>
                    <a:cubicBezTo>
                      <a:pt x="48357" y="25041"/>
                      <a:pt x="44735" y="23856"/>
                      <a:pt x="41282" y="22587"/>
                    </a:cubicBezTo>
                    <a:cubicBezTo>
                      <a:pt x="37829" y="21318"/>
                      <a:pt x="34329" y="19927"/>
                      <a:pt x="30652" y="19852"/>
                    </a:cubicBezTo>
                    <a:cubicBezTo>
                      <a:pt x="24837" y="19731"/>
                      <a:pt x="19489" y="22876"/>
                      <a:pt x="14767" y="26264"/>
                    </a:cubicBezTo>
                    <a:cubicBezTo>
                      <a:pt x="12368" y="27982"/>
                      <a:pt x="9690" y="29876"/>
                      <a:pt x="6768" y="29503"/>
                    </a:cubicBezTo>
                    <a:cubicBezTo>
                      <a:pt x="5368" y="29325"/>
                      <a:pt x="4071" y="28607"/>
                      <a:pt x="3026" y="27655"/>
                    </a:cubicBezTo>
                    <a:cubicBezTo>
                      <a:pt x="-185" y="24696"/>
                      <a:pt x="-736" y="19582"/>
                      <a:pt x="879" y="15522"/>
                    </a:cubicBezTo>
                    <a:cubicBezTo>
                      <a:pt x="5583" y="3743"/>
                      <a:pt x="23204" y="85"/>
                      <a:pt x="34394" y="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62"/>
              <p:cNvSpPr/>
              <p:nvPr/>
            </p:nvSpPr>
            <p:spPr>
              <a:xfrm>
                <a:off x="4587464" y="5239854"/>
                <a:ext cx="44173" cy="26656"/>
              </a:xfrm>
              <a:custGeom>
                <a:avLst/>
                <a:gdLst/>
                <a:ahLst/>
                <a:cxnLst/>
                <a:rect l="l" t="t" r="r" b="b"/>
                <a:pathLst>
                  <a:path w="44173" h="26656" extrusionOk="0">
                    <a:moveTo>
                      <a:pt x="43091" y="24650"/>
                    </a:moveTo>
                    <a:cubicBezTo>
                      <a:pt x="43511" y="22214"/>
                      <a:pt x="43866" y="19769"/>
                      <a:pt x="44071" y="17304"/>
                    </a:cubicBezTo>
                    <a:cubicBezTo>
                      <a:pt x="44127" y="16633"/>
                      <a:pt x="44015" y="12237"/>
                      <a:pt x="44173" y="13347"/>
                    </a:cubicBezTo>
                    <a:cubicBezTo>
                      <a:pt x="44006" y="11770"/>
                      <a:pt x="43754" y="10221"/>
                      <a:pt x="43502" y="8644"/>
                    </a:cubicBezTo>
                    <a:cubicBezTo>
                      <a:pt x="43455" y="8466"/>
                      <a:pt x="43418" y="8317"/>
                      <a:pt x="43390" y="8168"/>
                    </a:cubicBezTo>
                    <a:cubicBezTo>
                      <a:pt x="43072" y="7309"/>
                      <a:pt x="42737" y="6460"/>
                      <a:pt x="42354" y="5629"/>
                    </a:cubicBezTo>
                    <a:cubicBezTo>
                      <a:pt x="42102" y="5078"/>
                      <a:pt x="41812" y="4537"/>
                      <a:pt x="41533" y="3996"/>
                    </a:cubicBezTo>
                    <a:cubicBezTo>
                      <a:pt x="36651" y="1242"/>
                      <a:pt x="30846" y="-46"/>
                      <a:pt x="25200" y="1"/>
                    </a:cubicBezTo>
                    <a:cubicBezTo>
                      <a:pt x="17742" y="48"/>
                      <a:pt x="7448" y="1690"/>
                      <a:pt x="0" y="6264"/>
                    </a:cubicBezTo>
                    <a:cubicBezTo>
                      <a:pt x="177" y="8326"/>
                      <a:pt x="420" y="10389"/>
                      <a:pt x="774" y="12442"/>
                    </a:cubicBezTo>
                    <a:cubicBezTo>
                      <a:pt x="1036" y="13973"/>
                      <a:pt x="1344" y="15503"/>
                      <a:pt x="1698" y="17016"/>
                    </a:cubicBezTo>
                    <a:cubicBezTo>
                      <a:pt x="1923" y="17968"/>
                      <a:pt x="2156" y="18910"/>
                      <a:pt x="2408" y="19843"/>
                    </a:cubicBezTo>
                    <a:cubicBezTo>
                      <a:pt x="3211" y="22158"/>
                      <a:pt x="4069" y="24426"/>
                      <a:pt x="4993" y="26656"/>
                    </a:cubicBezTo>
                    <a:cubicBezTo>
                      <a:pt x="5180" y="26516"/>
                      <a:pt x="5376" y="26386"/>
                      <a:pt x="5563" y="26255"/>
                    </a:cubicBezTo>
                    <a:cubicBezTo>
                      <a:pt x="10294" y="22877"/>
                      <a:pt x="15642" y="19722"/>
                      <a:pt x="21448" y="19843"/>
                    </a:cubicBezTo>
                    <a:cubicBezTo>
                      <a:pt x="25125" y="19918"/>
                      <a:pt x="28625" y="21308"/>
                      <a:pt x="32078" y="22578"/>
                    </a:cubicBezTo>
                    <a:cubicBezTo>
                      <a:pt x="35531" y="23847"/>
                      <a:pt x="39152" y="25033"/>
                      <a:pt x="42811" y="24678"/>
                    </a:cubicBezTo>
                    <a:cubicBezTo>
                      <a:pt x="42904" y="24678"/>
                      <a:pt x="42998" y="24650"/>
                      <a:pt x="43091" y="246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62"/>
              <p:cNvSpPr/>
              <p:nvPr/>
            </p:nvSpPr>
            <p:spPr>
              <a:xfrm>
                <a:off x="4586998" y="5230442"/>
                <a:ext cx="12459" cy="15580"/>
              </a:xfrm>
              <a:custGeom>
                <a:avLst/>
                <a:gdLst/>
                <a:ahLst/>
                <a:cxnLst/>
                <a:rect l="l" t="t" r="r" b="b"/>
                <a:pathLst>
                  <a:path w="12459" h="15580" extrusionOk="0">
                    <a:moveTo>
                      <a:pt x="12216" y="14294"/>
                    </a:moveTo>
                    <a:cubicBezTo>
                      <a:pt x="10051" y="12138"/>
                      <a:pt x="8716" y="9450"/>
                      <a:pt x="7269" y="6781"/>
                    </a:cubicBezTo>
                    <a:cubicBezTo>
                      <a:pt x="6074" y="4597"/>
                      <a:pt x="5188" y="1564"/>
                      <a:pt x="2976" y="247"/>
                    </a:cubicBezTo>
                    <a:cubicBezTo>
                      <a:pt x="1987" y="-340"/>
                      <a:pt x="241" y="145"/>
                      <a:pt x="55" y="1433"/>
                    </a:cubicBezTo>
                    <a:cubicBezTo>
                      <a:pt x="-365" y="4363"/>
                      <a:pt x="1706" y="6977"/>
                      <a:pt x="3555" y="9114"/>
                    </a:cubicBezTo>
                    <a:cubicBezTo>
                      <a:pt x="5757" y="11653"/>
                      <a:pt x="8483" y="13332"/>
                      <a:pt x="11114" y="15395"/>
                    </a:cubicBezTo>
                    <a:cubicBezTo>
                      <a:pt x="11880" y="15993"/>
                      <a:pt x="12944" y="15022"/>
                      <a:pt x="12216" y="14294"/>
                    </a:cubicBezTo>
                    <a:lnTo>
                      <a:pt x="12216" y="1429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62"/>
              <p:cNvSpPr/>
              <p:nvPr/>
            </p:nvSpPr>
            <p:spPr>
              <a:xfrm>
                <a:off x="4600603" y="5226151"/>
                <a:ext cx="7653" cy="21015"/>
              </a:xfrm>
              <a:custGeom>
                <a:avLst/>
                <a:gdLst/>
                <a:ahLst/>
                <a:cxnLst/>
                <a:rect l="l" t="t" r="r" b="b"/>
                <a:pathLst>
                  <a:path w="7653" h="21015" extrusionOk="0">
                    <a:moveTo>
                      <a:pt x="7627" y="19892"/>
                    </a:moveTo>
                    <a:cubicBezTo>
                      <a:pt x="7002" y="16271"/>
                      <a:pt x="6376" y="12659"/>
                      <a:pt x="5761" y="9038"/>
                    </a:cubicBezTo>
                    <a:cubicBezTo>
                      <a:pt x="5228" y="5958"/>
                      <a:pt x="4967" y="3074"/>
                      <a:pt x="3017" y="572"/>
                    </a:cubicBezTo>
                    <a:cubicBezTo>
                      <a:pt x="1962" y="-781"/>
                      <a:pt x="235" y="526"/>
                      <a:pt x="67" y="1795"/>
                    </a:cubicBezTo>
                    <a:cubicBezTo>
                      <a:pt x="-343" y="4903"/>
                      <a:pt x="1215" y="7890"/>
                      <a:pt x="2288" y="10755"/>
                    </a:cubicBezTo>
                    <a:cubicBezTo>
                      <a:pt x="3483" y="13966"/>
                      <a:pt x="4687" y="17167"/>
                      <a:pt x="5882" y="20378"/>
                    </a:cubicBezTo>
                    <a:cubicBezTo>
                      <a:pt x="6292" y="21479"/>
                      <a:pt x="7832" y="21049"/>
                      <a:pt x="7636" y="19892"/>
                    </a:cubicBezTo>
                    <a:lnTo>
                      <a:pt x="7636" y="1989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62"/>
              <p:cNvSpPr/>
              <p:nvPr/>
            </p:nvSpPr>
            <p:spPr>
              <a:xfrm>
                <a:off x="4612601" y="5224852"/>
                <a:ext cx="5696" cy="22526"/>
              </a:xfrm>
              <a:custGeom>
                <a:avLst/>
                <a:gdLst/>
                <a:ahLst/>
                <a:cxnLst/>
                <a:rect l="l" t="t" r="r" b="b"/>
                <a:pathLst>
                  <a:path w="5696" h="22526" extrusionOk="0">
                    <a:moveTo>
                      <a:pt x="2479" y="21629"/>
                    </a:moveTo>
                    <a:cubicBezTo>
                      <a:pt x="3104" y="17868"/>
                      <a:pt x="3786" y="14107"/>
                      <a:pt x="4486" y="10364"/>
                    </a:cubicBezTo>
                    <a:cubicBezTo>
                      <a:pt x="5064" y="7275"/>
                      <a:pt x="6259" y="4167"/>
                      <a:pt x="5391" y="1069"/>
                    </a:cubicBezTo>
                    <a:cubicBezTo>
                      <a:pt x="5008" y="-304"/>
                      <a:pt x="3384" y="-275"/>
                      <a:pt x="2628" y="704"/>
                    </a:cubicBezTo>
                    <a:cubicBezTo>
                      <a:pt x="668" y="3252"/>
                      <a:pt x="762" y="6706"/>
                      <a:pt x="444" y="9814"/>
                    </a:cubicBezTo>
                    <a:cubicBezTo>
                      <a:pt x="52" y="13650"/>
                      <a:pt x="-41" y="17448"/>
                      <a:pt x="15" y="21293"/>
                    </a:cubicBezTo>
                    <a:cubicBezTo>
                      <a:pt x="34" y="22647"/>
                      <a:pt x="2236" y="23067"/>
                      <a:pt x="2479" y="21629"/>
                    </a:cubicBezTo>
                    <a:lnTo>
                      <a:pt x="2479" y="2162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2" name="Google Shape;1582;p62"/>
            <p:cNvGrpSpPr/>
            <p:nvPr/>
          </p:nvGrpSpPr>
          <p:grpSpPr>
            <a:xfrm rot="1183854">
              <a:off x="4597924" y="2275677"/>
              <a:ext cx="260958" cy="253301"/>
              <a:chOff x="4657525" y="5203610"/>
              <a:chExt cx="55104" cy="53487"/>
            </a:xfrm>
          </p:grpSpPr>
          <p:sp>
            <p:nvSpPr>
              <p:cNvPr id="1583" name="Google Shape;1583;p62"/>
              <p:cNvSpPr/>
              <p:nvPr/>
            </p:nvSpPr>
            <p:spPr>
              <a:xfrm>
                <a:off x="4657525" y="5215765"/>
                <a:ext cx="55104" cy="41332"/>
              </a:xfrm>
              <a:custGeom>
                <a:avLst/>
                <a:gdLst/>
                <a:ahLst/>
                <a:cxnLst/>
                <a:rect l="l" t="t" r="r" b="b"/>
                <a:pathLst>
                  <a:path w="55104" h="41332" extrusionOk="0">
                    <a:moveTo>
                      <a:pt x="13330" y="9568"/>
                    </a:moveTo>
                    <a:cubicBezTo>
                      <a:pt x="6321" y="14468"/>
                      <a:pt x="758" y="22027"/>
                      <a:pt x="58" y="30549"/>
                    </a:cubicBezTo>
                    <a:cubicBezTo>
                      <a:pt x="-212" y="33825"/>
                      <a:pt x="413" y="37464"/>
                      <a:pt x="2905" y="39602"/>
                    </a:cubicBezTo>
                    <a:cubicBezTo>
                      <a:pt x="5696" y="42001"/>
                      <a:pt x="10054" y="41720"/>
                      <a:pt x="13246" y="39891"/>
                    </a:cubicBezTo>
                    <a:cubicBezTo>
                      <a:pt x="16438" y="38062"/>
                      <a:pt x="18706" y="35001"/>
                      <a:pt x="20787" y="31968"/>
                    </a:cubicBezTo>
                    <a:cubicBezTo>
                      <a:pt x="22869" y="28934"/>
                      <a:pt x="24922" y="25770"/>
                      <a:pt x="27871" y="23577"/>
                    </a:cubicBezTo>
                    <a:cubicBezTo>
                      <a:pt x="32538" y="20114"/>
                      <a:pt x="38726" y="19582"/>
                      <a:pt x="44540" y="19601"/>
                    </a:cubicBezTo>
                    <a:cubicBezTo>
                      <a:pt x="47489" y="19610"/>
                      <a:pt x="50775" y="19610"/>
                      <a:pt x="52940" y="17604"/>
                    </a:cubicBezTo>
                    <a:cubicBezTo>
                      <a:pt x="53976" y="16642"/>
                      <a:pt x="54620" y="15308"/>
                      <a:pt x="54918" y="13927"/>
                    </a:cubicBezTo>
                    <a:cubicBezTo>
                      <a:pt x="55824" y="9652"/>
                      <a:pt x="53313" y="5163"/>
                      <a:pt x="49645" y="2792"/>
                    </a:cubicBezTo>
                    <a:cubicBezTo>
                      <a:pt x="38987" y="-4087"/>
                      <a:pt x="22514" y="3128"/>
                      <a:pt x="13339" y="954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62"/>
              <p:cNvSpPr/>
              <p:nvPr/>
            </p:nvSpPr>
            <p:spPr>
              <a:xfrm>
                <a:off x="4659852" y="5215841"/>
                <a:ext cx="42913" cy="39946"/>
              </a:xfrm>
              <a:custGeom>
                <a:avLst/>
                <a:gdLst/>
                <a:ahLst/>
                <a:cxnLst/>
                <a:rect l="l" t="t" r="r" b="b"/>
                <a:pathLst>
                  <a:path w="42913" h="39946" extrusionOk="0">
                    <a:moveTo>
                      <a:pt x="10677" y="39946"/>
                    </a:moveTo>
                    <a:cubicBezTo>
                      <a:pt x="8922" y="38201"/>
                      <a:pt x="7224" y="36418"/>
                      <a:pt x="5628" y="34524"/>
                    </a:cubicBezTo>
                    <a:cubicBezTo>
                      <a:pt x="5189" y="34010"/>
                      <a:pt x="2744" y="30351"/>
                      <a:pt x="3248" y="31359"/>
                    </a:cubicBezTo>
                    <a:cubicBezTo>
                      <a:pt x="2473" y="29978"/>
                      <a:pt x="1782" y="28569"/>
                      <a:pt x="1073" y="27132"/>
                    </a:cubicBezTo>
                    <a:cubicBezTo>
                      <a:pt x="1008" y="26964"/>
                      <a:pt x="952" y="26824"/>
                      <a:pt x="896" y="26684"/>
                    </a:cubicBezTo>
                    <a:cubicBezTo>
                      <a:pt x="653" y="25797"/>
                      <a:pt x="448" y="24911"/>
                      <a:pt x="270" y="24015"/>
                    </a:cubicBezTo>
                    <a:cubicBezTo>
                      <a:pt x="159" y="23417"/>
                      <a:pt x="74" y="22811"/>
                      <a:pt x="0" y="22204"/>
                    </a:cubicBezTo>
                    <a:cubicBezTo>
                      <a:pt x="2380" y="17126"/>
                      <a:pt x="6374" y="12721"/>
                      <a:pt x="11003" y="9483"/>
                    </a:cubicBezTo>
                    <a:cubicBezTo>
                      <a:pt x="17117" y="5208"/>
                      <a:pt x="26459" y="588"/>
                      <a:pt x="35167" y="0"/>
                    </a:cubicBezTo>
                    <a:cubicBezTo>
                      <a:pt x="36222" y="1783"/>
                      <a:pt x="37211" y="3603"/>
                      <a:pt x="38116" y="5488"/>
                    </a:cubicBezTo>
                    <a:cubicBezTo>
                      <a:pt x="38788" y="6888"/>
                      <a:pt x="39423" y="8316"/>
                      <a:pt x="40011" y="9753"/>
                    </a:cubicBezTo>
                    <a:cubicBezTo>
                      <a:pt x="40384" y="10649"/>
                      <a:pt x="40730" y="11564"/>
                      <a:pt x="41075" y="12469"/>
                    </a:cubicBezTo>
                    <a:cubicBezTo>
                      <a:pt x="41766" y="14821"/>
                      <a:pt x="42372" y="17164"/>
                      <a:pt x="42914" y="19525"/>
                    </a:cubicBezTo>
                    <a:cubicBezTo>
                      <a:pt x="42680" y="19525"/>
                      <a:pt x="42447" y="19525"/>
                      <a:pt x="42214" y="19525"/>
                    </a:cubicBezTo>
                    <a:cubicBezTo>
                      <a:pt x="36399" y="19507"/>
                      <a:pt x="30221" y="20029"/>
                      <a:pt x="25544" y="23501"/>
                    </a:cubicBezTo>
                    <a:cubicBezTo>
                      <a:pt x="22596" y="25694"/>
                      <a:pt x="20542" y="28858"/>
                      <a:pt x="18461" y="31892"/>
                    </a:cubicBezTo>
                    <a:cubicBezTo>
                      <a:pt x="16380" y="34925"/>
                      <a:pt x="14111" y="37986"/>
                      <a:pt x="10920" y="39815"/>
                    </a:cubicBezTo>
                    <a:cubicBezTo>
                      <a:pt x="10836" y="39862"/>
                      <a:pt x="10751" y="39899"/>
                      <a:pt x="10668" y="3994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62"/>
              <p:cNvSpPr/>
              <p:nvPr/>
            </p:nvSpPr>
            <p:spPr>
              <a:xfrm>
                <a:off x="4683576" y="5203610"/>
                <a:ext cx="5452" cy="18817"/>
              </a:xfrm>
              <a:custGeom>
                <a:avLst/>
                <a:gdLst/>
                <a:ahLst/>
                <a:cxnLst/>
                <a:rect l="l" t="t" r="r" b="b"/>
                <a:pathLst>
                  <a:path w="5452" h="18817" extrusionOk="0">
                    <a:moveTo>
                      <a:pt x="2576" y="18260"/>
                    </a:moveTo>
                    <a:cubicBezTo>
                      <a:pt x="4070" y="13182"/>
                      <a:pt x="7355" y="5940"/>
                      <a:pt x="3986" y="937"/>
                    </a:cubicBezTo>
                    <a:cubicBezTo>
                      <a:pt x="3071" y="-425"/>
                      <a:pt x="803" y="-332"/>
                      <a:pt x="355" y="1413"/>
                    </a:cubicBezTo>
                    <a:cubicBezTo>
                      <a:pt x="-989" y="6621"/>
                      <a:pt x="1979" y="12463"/>
                      <a:pt x="1074" y="17849"/>
                    </a:cubicBezTo>
                    <a:cubicBezTo>
                      <a:pt x="915" y="18819"/>
                      <a:pt x="2287" y="19240"/>
                      <a:pt x="2576" y="18260"/>
                    </a:cubicBezTo>
                    <a:lnTo>
                      <a:pt x="2576" y="182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62"/>
              <p:cNvSpPr/>
              <p:nvPr/>
            </p:nvSpPr>
            <p:spPr>
              <a:xfrm>
                <a:off x="4670572" y="5207945"/>
                <a:ext cx="9234" cy="20463"/>
              </a:xfrm>
              <a:custGeom>
                <a:avLst/>
                <a:gdLst/>
                <a:ahLst/>
                <a:cxnLst/>
                <a:rect l="l" t="t" r="r" b="b"/>
                <a:pathLst>
                  <a:path w="9234" h="20463" extrusionOk="0">
                    <a:moveTo>
                      <a:pt x="9196" y="19311"/>
                    </a:moveTo>
                    <a:cubicBezTo>
                      <a:pt x="8272" y="15829"/>
                      <a:pt x="7348" y="12339"/>
                      <a:pt x="6424" y="8857"/>
                    </a:cubicBezTo>
                    <a:cubicBezTo>
                      <a:pt x="5640" y="5917"/>
                      <a:pt x="5183" y="2716"/>
                      <a:pt x="2971" y="504"/>
                    </a:cubicBezTo>
                    <a:cubicBezTo>
                      <a:pt x="1851" y="-616"/>
                      <a:pt x="134" y="280"/>
                      <a:pt x="22" y="1727"/>
                    </a:cubicBezTo>
                    <a:cubicBezTo>
                      <a:pt x="-221" y="4807"/>
                      <a:pt x="1609" y="7635"/>
                      <a:pt x="2906" y="10341"/>
                    </a:cubicBezTo>
                    <a:cubicBezTo>
                      <a:pt x="4455" y="13561"/>
                      <a:pt x="5995" y="16790"/>
                      <a:pt x="7544" y="20011"/>
                    </a:cubicBezTo>
                    <a:cubicBezTo>
                      <a:pt x="8001" y="20953"/>
                      <a:pt x="9458" y="20281"/>
                      <a:pt x="9206" y="19311"/>
                    </a:cubicBezTo>
                    <a:lnTo>
                      <a:pt x="9206" y="1931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62"/>
              <p:cNvSpPr/>
              <p:nvPr/>
            </p:nvSpPr>
            <p:spPr>
              <a:xfrm>
                <a:off x="4658377" y="5215014"/>
                <a:ext cx="16427" cy="17378"/>
              </a:xfrm>
              <a:custGeom>
                <a:avLst/>
                <a:gdLst/>
                <a:ahLst/>
                <a:cxnLst/>
                <a:rect l="l" t="t" r="r" b="b"/>
                <a:pathLst>
                  <a:path w="16427" h="17378" extrusionOk="0">
                    <a:moveTo>
                      <a:pt x="16211" y="15517"/>
                    </a:moveTo>
                    <a:cubicBezTo>
                      <a:pt x="14037" y="12353"/>
                      <a:pt x="11778" y="9311"/>
                      <a:pt x="9248" y="6408"/>
                    </a:cubicBezTo>
                    <a:cubicBezTo>
                      <a:pt x="7177" y="4028"/>
                      <a:pt x="4834" y="286"/>
                      <a:pt x="1474" y="5"/>
                    </a:cubicBezTo>
                    <a:cubicBezTo>
                      <a:pt x="382" y="-88"/>
                      <a:pt x="-103" y="1042"/>
                      <a:pt x="18" y="1919"/>
                    </a:cubicBezTo>
                    <a:cubicBezTo>
                      <a:pt x="438" y="4943"/>
                      <a:pt x="4302" y="7276"/>
                      <a:pt x="6374" y="9292"/>
                    </a:cubicBezTo>
                    <a:cubicBezTo>
                      <a:pt x="9015" y="11859"/>
                      <a:pt x="11656" y="14416"/>
                      <a:pt x="14251" y="17029"/>
                    </a:cubicBezTo>
                    <a:cubicBezTo>
                      <a:pt x="15222" y="18019"/>
                      <a:pt x="17042" y="16712"/>
                      <a:pt x="16221" y="15508"/>
                    </a:cubicBezTo>
                    <a:lnTo>
                      <a:pt x="16221" y="1550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88" name="Google Shape;1588;p62"/>
            <p:cNvSpPr/>
            <p:nvPr/>
          </p:nvSpPr>
          <p:spPr>
            <a:xfrm rot="1184723">
              <a:off x="4434219" y="2482380"/>
              <a:ext cx="158029" cy="87293"/>
            </a:xfrm>
            <a:custGeom>
              <a:avLst/>
              <a:gdLst/>
              <a:ahLst/>
              <a:cxnLst/>
              <a:rect l="l" t="t" r="r" b="b"/>
              <a:pathLst>
                <a:path w="33368" h="18432" extrusionOk="0">
                  <a:moveTo>
                    <a:pt x="26190" y="1976"/>
                  </a:moveTo>
                  <a:cubicBezTo>
                    <a:pt x="24174" y="5951"/>
                    <a:pt x="19993" y="10077"/>
                    <a:pt x="15083" y="9741"/>
                  </a:cubicBezTo>
                  <a:cubicBezTo>
                    <a:pt x="14141" y="9601"/>
                    <a:pt x="13226" y="9377"/>
                    <a:pt x="12302" y="9162"/>
                  </a:cubicBezTo>
                  <a:cubicBezTo>
                    <a:pt x="9335" y="8210"/>
                    <a:pt x="6441" y="6484"/>
                    <a:pt x="3296" y="6838"/>
                  </a:cubicBezTo>
                  <a:cubicBezTo>
                    <a:pt x="1056" y="7090"/>
                    <a:pt x="-372" y="8761"/>
                    <a:pt x="85" y="11057"/>
                  </a:cubicBezTo>
                  <a:cubicBezTo>
                    <a:pt x="1196" y="16657"/>
                    <a:pt x="6693" y="18169"/>
                    <a:pt x="11873" y="18187"/>
                  </a:cubicBezTo>
                  <a:cubicBezTo>
                    <a:pt x="15457" y="18757"/>
                    <a:pt x="19423" y="18280"/>
                    <a:pt x="22261" y="17301"/>
                  </a:cubicBezTo>
                  <a:cubicBezTo>
                    <a:pt x="27777" y="15387"/>
                    <a:pt x="32229" y="10796"/>
                    <a:pt x="33302" y="4990"/>
                  </a:cubicBezTo>
                  <a:cubicBezTo>
                    <a:pt x="34049" y="940"/>
                    <a:pt x="28327" y="-2215"/>
                    <a:pt x="26190" y="19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9" name="Google Shape;1589;p62"/>
            <p:cNvSpPr/>
            <p:nvPr/>
          </p:nvSpPr>
          <p:spPr>
            <a:xfrm rot="1184723">
              <a:off x="4211508" y="2461822"/>
              <a:ext cx="166194" cy="166194"/>
            </a:xfrm>
            <a:custGeom>
              <a:avLst/>
              <a:gdLst/>
              <a:ahLst/>
              <a:cxnLst/>
              <a:rect l="l" t="t" r="r" b="b"/>
              <a:pathLst>
                <a:path w="35092" h="35092" extrusionOk="0">
                  <a:moveTo>
                    <a:pt x="35092" y="17546"/>
                  </a:moveTo>
                  <a:cubicBezTo>
                    <a:pt x="35092" y="27234"/>
                    <a:pt x="27234" y="35092"/>
                    <a:pt x="17546" y="35092"/>
                  </a:cubicBezTo>
                  <a:cubicBezTo>
                    <a:pt x="7858" y="35092"/>
                    <a:pt x="0" y="27234"/>
                    <a:pt x="0" y="17546"/>
                  </a:cubicBezTo>
                  <a:cubicBezTo>
                    <a:pt x="0" y="7858"/>
                    <a:pt x="7858" y="0"/>
                    <a:pt x="17546" y="0"/>
                  </a:cubicBezTo>
                  <a:cubicBezTo>
                    <a:pt x="27234" y="0"/>
                    <a:pt x="35092" y="7858"/>
                    <a:pt x="35092" y="175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0" name="Google Shape;1590;p62"/>
            <p:cNvSpPr/>
            <p:nvPr/>
          </p:nvSpPr>
          <p:spPr>
            <a:xfrm rot="1184723">
              <a:off x="4664917" y="2486437"/>
              <a:ext cx="166194" cy="166194"/>
            </a:xfrm>
            <a:custGeom>
              <a:avLst/>
              <a:gdLst/>
              <a:ahLst/>
              <a:cxnLst/>
              <a:rect l="l" t="t" r="r" b="b"/>
              <a:pathLst>
                <a:path w="35092" h="35092" extrusionOk="0">
                  <a:moveTo>
                    <a:pt x="35093" y="17546"/>
                  </a:moveTo>
                  <a:cubicBezTo>
                    <a:pt x="35093" y="27234"/>
                    <a:pt x="27234" y="35093"/>
                    <a:pt x="17546" y="35093"/>
                  </a:cubicBezTo>
                  <a:cubicBezTo>
                    <a:pt x="7858" y="35093"/>
                    <a:pt x="0" y="27234"/>
                    <a:pt x="0" y="17546"/>
                  </a:cubicBezTo>
                  <a:cubicBezTo>
                    <a:pt x="0" y="7858"/>
                    <a:pt x="7858" y="0"/>
                    <a:pt x="17546" y="0"/>
                  </a:cubicBezTo>
                  <a:cubicBezTo>
                    <a:pt x="27234" y="0"/>
                    <a:pt x="35093" y="7858"/>
                    <a:pt x="35093" y="175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1" name="Google Shape;1591;p62"/>
            <p:cNvSpPr/>
            <p:nvPr/>
          </p:nvSpPr>
          <p:spPr>
            <a:xfrm rot="1712549">
              <a:off x="4932354" y="2071446"/>
              <a:ext cx="452754" cy="296199"/>
            </a:xfrm>
            <a:custGeom>
              <a:avLst/>
              <a:gdLst/>
              <a:ahLst/>
              <a:cxnLst/>
              <a:rect l="l" t="t" r="r" b="b"/>
              <a:pathLst>
                <a:path w="95603" h="62545" extrusionOk="0">
                  <a:moveTo>
                    <a:pt x="889" y="62510"/>
                  </a:moveTo>
                  <a:cubicBezTo>
                    <a:pt x="16055" y="57647"/>
                    <a:pt x="29616" y="44133"/>
                    <a:pt x="43252" y="35780"/>
                  </a:cubicBezTo>
                  <a:cubicBezTo>
                    <a:pt x="59268" y="25971"/>
                    <a:pt x="75899" y="17552"/>
                    <a:pt x="92867" y="9535"/>
                  </a:cubicBezTo>
                  <a:cubicBezTo>
                    <a:pt x="99055" y="6614"/>
                    <a:pt x="93642" y="-2113"/>
                    <a:pt x="87566" y="473"/>
                  </a:cubicBezTo>
                  <a:cubicBezTo>
                    <a:pt x="69403" y="8191"/>
                    <a:pt x="52128" y="17842"/>
                    <a:pt x="35916" y="29097"/>
                  </a:cubicBezTo>
                  <a:cubicBezTo>
                    <a:pt x="23485" y="37731"/>
                    <a:pt x="6918" y="47745"/>
                    <a:pt x="77" y="61455"/>
                  </a:cubicBezTo>
                  <a:cubicBezTo>
                    <a:pt x="-185" y="61978"/>
                    <a:pt x="254" y="62715"/>
                    <a:pt x="889" y="62510"/>
                  </a:cubicBezTo>
                  <a:lnTo>
                    <a:pt x="889" y="6251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2" name="Google Shape;1592;p62"/>
            <p:cNvSpPr/>
            <p:nvPr/>
          </p:nvSpPr>
          <p:spPr>
            <a:xfrm rot="1712549">
              <a:off x="5478649" y="2188307"/>
              <a:ext cx="56611" cy="54423"/>
            </a:xfrm>
            <a:custGeom>
              <a:avLst/>
              <a:gdLst/>
              <a:ahLst/>
              <a:cxnLst/>
              <a:rect l="l" t="t" r="r" b="b"/>
              <a:pathLst>
                <a:path w="11954" h="11492" extrusionOk="0">
                  <a:moveTo>
                    <a:pt x="6202" y="9"/>
                  </a:moveTo>
                  <a:cubicBezTo>
                    <a:pt x="6081" y="9"/>
                    <a:pt x="5960" y="9"/>
                    <a:pt x="5838" y="9"/>
                  </a:cubicBezTo>
                  <a:lnTo>
                    <a:pt x="5764" y="9"/>
                  </a:lnTo>
                  <a:cubicBezTo>
                    <a:pt x="5250" y="75"/>
                    <a:pt x="4746" y="149"/>
                    <a:pt x="4233" y="215"/>
                  </a:cubicBezTo>
                  <a:cubicBezTo>
                    <a:pt x="3486" y="392"/>
                    <a:pt x="2833" y="737"/>
                    <a:pt x="2282" y="1241"/>
                  </a:cubicBezTo>
                  <a:cubicBezTo>
                    <a:pt x="2049" y="1372"/>
                    <a:pt x="1844" y="1530"/>
                    <a:pt x="1667" y="1727"/>
                  </a:cubicBezTo>
                  <a:cubicBezTo>
                    <a:pt x="1116" y="2240"/>
                    <a:pt x="724" y="2856"/>
                    <a:pt x="490" y="3556"/>
                  </a:cubicBezTo>
                  <a:cubicBezTo>
                    <a:pt x="136" y="4237"/>
                    <a:pt x="-32" y="4965"/>
                    <a:pt x="5" y="5749"/>
                  </a:cubicBezTo>
                  <a:cubicBezTo>
                    <a:pt x="71" y="6253"/>
                    <a:pt x="145" y="6757"/>
                    <a:pt x="211" y="7261"/>
                  </a:cubicBezTo>
                  <a:cubicBezTo>
                    <a:pt x="481" y="8223"/>
                    <a:pt x="967" y="9062"/>
                    <a:pt x="1676" y="9772"/>
                  </a:cubicBezTo>
                  <a:cubicBezTo>
                    <a:pt x="2348" y="10490"/>
                    <a:pt x="2768" y="10668"/>
                    <a:pt x="3561" y="10994"/>
                  </a:cubicBezTo>
                  <a:cubicBezTo>
                    <a:pt x="4009" y="11256"/>
                    <a:pt x="4494" y="11386"/>
                    <a:pt x="5008" y="11386"/>
                  </a:cubicBezTo>
                  <a:cubicBezTo>
                    <a:pt x="5288" y="11461"/>
                    <a:pt x="5568" y="11489"/>
                    <a:pt x="5848" y="11489"/>
                  </a:cubicBezTo>
                  <a:cubicBezTo>
                    <a:pt x="5969" y="11489"/>
                    <a:pt x="6090" y="11489"/>
                    <a:pt x="6212" y="11489"/>
                  </a:cubicBezTo>
                  <a:cubicBezTo>
                    <a:pt x="7005" y="11517"/>
                    <a:pt x="7742" y="11358"/>
                    <a:pt x="8424" y="10994"/>
                  </a:cubicBezTo>
                  <a:cubicBezTo>
                    <a:pt x="9133" y="10761"/>
                    <a:pt x="9749" y="10369"/>
                    <a:pt x="10272" y="9809"/>
                  </a:cubicBezTo>
                  <a:cubicBezTo>
                    <a:pt x="10832" y="9286"/>
                    <a:pt x="11224" y="8671"/>
                    <a:pt x="11457" y="7961"/>
                  </a:cubicBezTo>
                  <a:cubicBezTo>
                    <a:pt x="11811" y="7280"/>
                    <a:pt x="11980" y="6542"/>
                    <a:pt x="11952" y="5749"/>
                  </a:cubicBezTo>
                  <a:cubicBezTo>
                    <a:pt x="11886" y="5236"/>
                    <a:pt x="11811" y="4732"/>
                    <a:pt x="11746" y="4219"/>
                  </a:cubicBezTo>
                  <a:cubicBezTo>
                    <a:pt x="11476" y="3248"/>
                    <a:pt x="10981" y="2398"/>
                    <a:pt x="10272" y="1680"/>
                  </a:cubicBezTo>
                  <a:cubicBezTo>
                    <a:pt x="9889" y="1381"/>
                    <a:pt x="9497" y="1082"/>
                    <a:pt x="9105" y="784"/>
                  </a:cubicBezTo>
                  <a:cubicBezTo>
                    <a:pt x="8209" y="261"/>
                    <a:pt x="7248" y="0"/>
                    <a:pt x="6202" y="0"/>
                  </a:cubicBez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20E1D01-2C67-B594-3397-3B39D17888B5}"/>
              </a:ext>
            </a:extLst>
          </p:cNvPr>
          <p:cNvSpPr txBox="1"/>
          <p:nvPr/>
        </p:nvSpPr>
        <p:spPr>
          <a:xfrm>
            <a:off x="791291" y="625039"/>
            <a:ext cx="78201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Firebase:</a:t>
            </a:r>
            <a:r>
              <a:rPr lang="en-IN" sz="1600" b="1" dirty="0">
                <a:latin typeface="Bahnschrift Light" panose="020B0502040204020203" pitchFamily="34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US" sz="1600" b="1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Firebase is a NoSQL database service that doesn't use tables in the same way as traditional relational databases like SQL. Instead of tables, Firebase Realtime Database and </a:t>
            </a:r>
            <a:r>
              <a:rPr lang="en-US" sz="1600" b="1" dirty="0" err="1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Firestore</a:t>
            </a:r>
            <a:r>
              <a:rPr lang="en-US" sz="1600" b="1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use a JSON-like structure to store data.</a:t>
            </a:r>
            <a:endParaRPr lang="en-IN" sz="1600" b="1" dirty="0">
              <a:effectLst/>
              <a:latin typeface="Bahnschrift Light" panose="020B0502040204020203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9080FE-1F52-FD8C-515C-D3E00EF7752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0027" y="1698358"/>
            <a:ext cx="4032092" cy="22605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B822C1-1908-E658-8C52-D26DDECEEBF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639165" y="1698358"/>
            <a:ext cx="4193625" cy="228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1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6EFE80-62F5-1B54-C0E0-C407CA9011B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56854" y="339588"/>
            <a:ext cx="6830291" cy="21174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720BB5-92C5-F822-2D3D-F371C14FD25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156854" y="2571750"/>
            <a:ext cx="6830292" cy="2108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61"/>
          <p:cNvSpPr txBox="1">
            <a:spLocks noGrp="1"/>
          </p:cNvSpPr>
          <p:nvPr>
            <p:ph type="title"/>
          </p:nvPr>
        </p:nvSpPr>
        <p:spPr>
          <a:xfrm>
            <a:off x="720000" y="49315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00000"/>
                </a:solidFill>
              </a:rPr>
              <a:t>CAREER ROADMAP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1547" name="Google Shape;1547;p61"/>
          <p:cNvSpPr/>
          <p:nvPr/>
        </p:nvSpPr>
        <p:spPr>
          <a:xfrm>
            <a:off x="798963" y="1550316"/>
            <a:ext cx="225300" cy="2520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48" name="Google Shape;1548;p61"/>
          <p:cNvCxnSpPr>
            <a:stCxn id="1547" idx="2"/>
            <a:endCxn id="1549" idx="0"/>
          </p:cNvCxnSpPr>
          <p:nvPr/>
        </p:nvCxnSpPr>
        <p:spPr>
          <a:xfrm>
            <a:off x="911613" y="1802316"/>
            <a:ext cx="0" cy="6828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9" name="Google Shape;1549;p61"/>
          <p:cNvSpPr/>
          <p:nvPr/>
        </p:nvSpPr>
        <p:spPr>
          <a:xfrm>
            <a:off x="798959" y="2485215"/>
            <a:ext cx="225300" cy="251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0" name="Google Shape;1550;p61"/>
          <p:cNvSpPr/>
          <p:nvPr/>
        </p:nvSpPr>
        <p:spPr>
          <a:xfrm>
            <a:off x="798959" y="3420093"/>
            <a:ext cx="225300" cy="251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51" name="Google Shape;1551;p61"/>
          <p:cNvCxnSpPr>
            <a:stCxn id="1549" idx="2"/>
            <a:endCxn id="1550" idx="0"/>
          </p:cNvCxnSpPr>
          <p:nvPr/>
        </p:nvCxnSpPr>
        <p:spPr>
          <a:xfrm>
            <a:off x="911609" y="2736915"/>
            <a:ext cx="0" cy="6831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2" name="Google Shape;1552;p61"/>
          <p:cNvSpPr/>
          <p:nvPr/>
        </p:nvSpPr>
        <p:spPr>
          <a:xfrm>
            <a:off x="8074347" y="1550329"/>
            <a:ext cx="225300" cy="251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53" name="Google Shape;1553;p61"/>
          <p:cNvCxnSpPr>
            <a:stCxn id="1552" idx="2"/>
            <a:endCxn id="1554" idx="0"/>
          </p:cNvCxnSpPr>
          <p:nvPr/>
        </p:nvCxnSpPr>
        <p:spPr>
          <a:xfrm>
            <a:off x="8186997" y="1802029"/>
            <a:ext cx="0" cy="683186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4" name="Google Shape;1554;p61"/>
          <p:cNvSpPr/>
          <p:nvPr/>
        </p:nvSpPr>
        <p:spPr>
          <a:xfrm>
            <a:off x="8074347" y="2485215"/>
            <a:ext cx="225300" cy="251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5" name="Google Shape;1555;p61"/>
          <p:cNvSpPr/>
          <p:nvPr/>
        </p:nvSpPr>
        <p:spPr>
          <a:xfrm>
            <a:off x="8074347" y="3420093"/>
            <a:ext cx="225300" cy="251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56" name="Google Shape;1556;p61"/>
          <p:cNvCxnSpPr>
            <a:stCxn id="1554" idx="2"/>
            <a:endCxn id="1555" idx="0"/>
          </p:cNvCxnSpPr>
          <p:nvPr/>
        </p:nvCxnSpPr>
        <p:spPr>
          <a:xfrm>
            <a:off x="8186997" y="2736915"/>
            <a:ext cx="0" cy="683178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7" name="Google Shape;1557;p61"/>
          <p:cNvCxnSpPr>
            <a:cxnSpLocks/>
          </p:cNvCxnSpPr>
          <p:nvPr/>
        </p:nvCxnSpPr>
        <p:spPr>
          <a:xfrm flipH="1">
            <a:off x="6719266" y="1676179"/>
            <a:ext cx="1364700" cy="22041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389308F-2905-0A34-0F03-96AA2E03F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991" y="1358545"/>
            <a:ext cx="5497778" cy="314341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1"/>
          <p:cNvSpPr txBox="1">
            <a:spLocks noGrp="1"/>
          </p:cNvSpPr>
          <p:nvPr>
            <p:ph type="title"/>
          </p:nvPr>
        </p:nvSpPr>
        <p:spPr>
          <a:xfrm>
            <a:off x="949466" y="203404"/>
            <a:ext cx="5507400" cy="9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00000"/>
                </a:solidFill>
              </a:rPr>
              <a:t>CONCLUSION</a:t>
            </a:r>
            <a:endParaRPr dirty="0">
              <a:solidFill>
                <a:srgbClr val="C00000"/>
              </a:solidFill>
            </a:endParaRPr>
          </a:p>
        </p:txBody>
      </p:sp>
      <p:grpSp>
        <p:nvGrpSpPr>
          <p:cNvPr id="724" name="Google Shape;724;p41"/>
          <p:cNvGrpSpPr/>
          <p:nvPr/>
        </p:nvGrpSpPr>
        <p:grpSpPr>
          <a:xfrm>
            <a:off x="5854143" y="904925"/>
            <a:ext cx="753409" cy="837297"/>
            <a:chOff x="5587025" y="867005"/>
            <a:chExt cx="1175364" cy="1306439"/>
          </a:xfrm>
        </p:grpSpPr>
        <p:sp>
          <p:nvSpPr>
            <p:cNvPr id="725" name="Google Shape;725;p41"/>
            <p:cNvSpPr/>
            <p:nvPr/>
          </p:nvSpPr>
          <p:spPr>
            <a:xfrm>
              <a:off x="6543645" y="1089090"/>
              <a:ext cx="218745" cy="218923"/>
            </a:xfrm>
            <a:custGeom>
              <a:avLst/>
              <a:gdLst/>
              <a:ahLst/>
              <a:cxnLst/>
              <a:rect l="l" t="t" r="r" b="b"/>
              <a:pathLst>
                <a:path w="11031" h="11040" extrusionOk="0">
                  <a:moveTo>
                    <a:pt x="5516" y="0"/>
                  </a:moveTo>
                  <a:lnTo>
                    <a:pt x="7467" y="3574"/>
                  </a:lnTo>
                  <a:lnTo>
                    <a:pt x="11032" y="5525"/>
                  </a:lnTo>
                  <a:lnTo>
                    <a:pt x="7467" y="7476"/>
                  </a:lnTo>
                  <a:lnTo>
                    <a:pt x="5516" y="11041"/>
                  </a:lnTo>
                  <a:lnTo>
                    <a:pt x="3565" y="7476"/>
                  </a:lnTo>
                  <a:lnTo>
                    <a:pt x="0" y="5525"/>
                  </a:lnTo>
                  <a:lnTo>
                    <a:pt x="3565" y="3574"/>
                  </a:lnTo>
                  <a:lnTo>
                    <a:pt x="55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41"/>
            <p:cNvSpPr/>
            <p:nvPr/>
          </p:nvSpPr>
          <p:spPr>
            <a:xfrm>
              <a:off x="5587025" y="896431"/>
              <a:ext cx="837461" cy="1277012"/>
            </a:xfrm>
            <a:custGeom>
              <a:avLst/>
              <a:gdLst/>
              <a:ahLst/>
              <a:cxnLst/>
              <a:rect l="l" t="t" r="r" b="b"/>
              <a:pathLst>
                <a:path w="42232" h="64398" extrusionOk="0">
                  <a:moveTo>
                    <a:pt x="1969" y="64399"/>
                  </a:moveTo>
                  <a:lnTo>
                    <a:pt x="16744" y="24966"/>
                  </a:lnTo>
                  <a:lnTo>
                    <a:pt x="0" y="21364"/>
                  </a:lnTo>
                  <a:lnTo>
                    <a:pt x="19011" y="20654"/>
                  </a:lnTo>
                  <a:lnTo>
                    <a:pt x="33291" y="0"/>
                  </a:lnTo>
                  <a:lnTo>
                    <a:pt x="27290" y="21028"/>
                  </a:lnTo>
                  <a:lnTo>
                    <a:pt x="42233" y="23706"/>
                  </a:lnTo>
                  <a:lnTo>
                    <a:pt x="25750" y="25461"/>
                  </a:lnTo>
                  <a:lnTo>
                    <a:pt x="1969" y="6439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41"/>
            <p:cNvSpPr/>
            <p:nvPr/>
          </p:nvSpPr>
          <p:spPr>
            <a:xfrm>
              <a:off x="5805781" y="867005"/>
              <a:ext cx="55504" cy="55504"/>
            </a:xfrm>
            <a:custGeom>
              <a:avLst/>
              <a:gdLst/>
              <a:ahLst/>
              <a:cxnLst/>
              <a:rect l="l" t="t" r="r" b="b"/>
              <a:pathLst>
                <a:path w="2799" h="2799" extrusionOk="0">
                  <a:moveTo>
                    <a:pt x="2800" y="1400"/>
                  </a:moveTo>
                  <a:cubicBezTo>
                    <a:pt x="2800" y="2173"/>
                    <a:pt x="2173" y="2800"/>
                    <a:pt x="1400" y="2800"/>
                  </a:cubicBezTo>
                  <a:cubicBezTo>
                    <a:pt x="627" y="2800"/>
                    <a:pt x="0" y="2173"/>
                    <a:pt x="0" y="1400"/>
                  </a:cubicBezTo>
                  <a:cubicBezTo>
                    <a:pt x="0" y="627"/>
                    <a:pt x="627" y="0"/>
                    <a:pt x="1400" y="0"/>
                  </a:cubicBezTo>
                  <a:cubicBezTo>
                    <a:pt x="2173" y="0"/>
                    <a:pt x="2800" y="627"/>
                    <a:pt x="2800" y="14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8" name="Google Shape;728;p41"/>
          <p:cNvGrpSpPr/>
          <p:nvPr/>
        </p:nvGrpSpPr>
        <p:grpSpPr>
          <a:xfrm flipH="1">
            <a:off x="6224420" y="85907"/>
            <a:ext cx="1635616" cy="1637515"/>
            <a:chOff x="6379356" y="7535170"/>
            <a:chExt cx="2444136" cy="2446975"/>
          </a:xfrm>
        </p:grpSpPr>
        <p:sp>
          <p:nvSpPr>
            <p:cNvPr id="729" name="Google Shape;729;p41"/>
            <p:cNvSpPr/>
            <p:nvPr/>
          </p:nvSpPr>
          <p:spPr>
            <a:xfrm rot="-2198137" flipH="1">
              <a:off x="6730944" y="7881277"/>
              <a:ext cx="1740961" cy="1754760"/>
            </a:xfrm>
            <a:custGeom>
              <a:avLst/>
              <a:gdLst/>
              <a:ahLst/>
              <a:cxnLst/>
              <a:rect l="l" t="t" r="r" b="b"/>
              <a:pathLst>
                <a:path w="296609" h="298960" extrusionOk="0">
                  <a:moveTo>
                    <a:pt x="177670" y="75083"/>
                  </a:moveTo>
                  <a:cubicBezTo>
                    <a:pt x="162578" y="51115"/>
                    <a:pt x="144556" y="29005"/>
                    <a:pt x="124135" y="9387"/>
                  </a:cubicBezTo>
                  <a:cubicBezTo>
                    <a:pt x="117956" y="3451"/>
                    <a:pt x="109192" y="-2653"/>
                    <a:pt x="101548" y="1211"/>
                  </a:cubicBezTo>
                  <a:cubicBezTo>
                    <a:pt x="95025" y="4496"/>
                    <a:pt x="93606" y="13045"/>
                    <a:pt x="93251" y="20334"/>
                  </a:cubicBezTo>
                  <a:cubicBezTo>
                    <a:pt x="91945" y="46990"/>
                    <a:pt x="94175" y="73823"/>
                    <a:pt x="99859" y="99899"/>
                  </a:cubicBezTo>
                  <a:cubicBezTo>
                    <a:pt x="97479" y="98742"/>
                    <a:pt x="92141" y="100217"/>
                    <a:pt x="89676" y="100460"/>
                  </a:cubicBezTo>
                  <a:cubicBezTo>
                    <a:pt x="82182" y="101225"/>
                    <a:pt x="74716" y="102251"/>
                    <a:pt x="67277" y="103390"/>
                  </a:cubicBezTo>
                  <a:cubicBezTo>
                    <a:pt x="49031" y="106190"/>
                    <a:pt x="30141" y="109242"/>
                    <a:pt x="12883" y="115990"/>
                  </a:cubicBezTo>
                  <a:cubicBezTo>
                    <a:pt x="8674" y="117632"/>
                    <a:pt x="4577" y="120040"/>
                    <a:pt x="2067" y="123792"/>
                  </a:cubicBezTo>
                  <a:cubicBezTo>
                    <a:pt x="-3804" y="132603"/>
                    <a:pt x="4008" y="141302"/>
                    <a:pt x="10858" y="146472"/>
                  </a:cubicBezTo>
                  <a:cubicBezTo>
                    <a:pt x="31764" y="162273"/>
                    <a:pt x="57132" y="172101"/>
                    <a:pt x="83228" y="174527"/>
                  </a:cubicBezTo>
                  <a:cubicBezTo>
                    <a:pt x="77124" y="201799"/>
                    <a:pt x="57468" y="226494"/>
                    <a:pt x="60053" y="254326"/>
                  </a:cubicBezTo>
                  <a:cubicBezTo>
                    <a:pt x="60520" y="259319"/>
                    <a:pt x="61920" y="264583"/>
                    <a:pt x="65728" y="267850"/>
                  </a:cubicBezTo>
                  <a:cubicBezTo>
                    <a:pt x="72859" y="273954"/>
                    <a:pt x="83862" y="269968"/>
                    <a:pt x="91795" y="264947"/>
                  </a:cubicBezTo>
                  <a:cubicBezTo>
                    <a:pt x="111152" y="252711"/>
                    <a:pt x="127355" y="235529"/>
                    <a:pt x="138442" y="215500"/>
                  </a:cubicBezTo>
                  <a:cubicBezTo>
                    <a:pt x="149129" y="244769"/>
                    <a:pt x="166974" y="271387"/>
                    <a:pt x="189990" y="292377"/>
                  </a:cubicBezTo>
                  <a:cubicBezTo>
                    <a:pt x="198632" y="300264"/>
                    <a:pt x="209841" y="302504"/>
                    <a:pt x="216775" y="290977"/>
                  </a:cubicBezTo>
                  <a:cubicBezTo>
                    <a:pt x="223878" y="279171"/>
                    <a:pt x="222879" y="261055"/>
                    <a:pt x="222721" y="247821"/>
                  </a:cubicBezTo>
                  <a:cubicBezTo>
                    <a:pt x="222627" y="240046"/>
                    <a:pt x="222152" y="232281"/>
                    <a:pt x="221386" y="224544"/>
                  </a:cubicBezTo>
                  <a:cubicBezTo>
                    <a:pt x="221069" y="221315"/>
                    <a:pt x="220817" y="202882"/>
                    <a:pt x="218250" y="201416"/>
                  </a:cubicBezTo>
                  <a:cubicBezTo>
                    <a:pt x="235759" y="211440"/>
                    <a:pt x="255583" y="217376"/>
                    <a:pt x="275714" y="218617"/>
                  </a:cubicBezTo>
                  <a:cubicBezTo>
                    <a:pt x="283414" y="219093"/>
                    <a:pt x="292888" y="217796"/>
                    <a:pt x="295818" y="210656"/>
                  </a:cubicBezTo>
                  <a:cubicBezTo>
                    <a:pt x="298497" y="204132"/>
                    <a:pt x="293877" y="197076"/>
                    <a:pt x="289416" y="191616"/>
                  </a:cubicBezTo>
                  <a:cubicBezTo>
                    <a:pt x="272149" y="170523"/>
                    <a:pt x="253287" y="150746"/>
                    <a:pt x="233052" y="132482"/>
                  </a:cubicBezTo>
                  <a:cubicBezTo>
                    <a:pt x="257114" y="109615"/>
                    <a:pt x="282322" y="84770"/>
                    <a:pt x="289555" y="52375"/>
                  </a:cubicBezTo>
                  <a:cubicBezTo>
                    <a:pt x="291338" y="44405"/>
                    <a:pt x="288482" y="35697"/>
                    <a:pt x="279326" y="37144"/>
                  </a:cubicBezTo>
                  <a:cubicBezTo>
                    <a:pt x="267706" y="38992"/>
                    <a:pt x="255854" y="43705"/>
                    <a:pt x="244803" y="47643"/>
                  </a:cubicBezTo>
                  <a:cubicBezTo>
                    <a:pt x="222049" y="55754"/>
                    <a:pt x="200013" y="65694"/>
                    <a:pt x="178015" y="75615"/>
                  </a:cubicBezTo>
                  <a:cubicBezTo>
                    <a:pt x="177893" y="75428"/>
                    <a:pt x="177772" y="75232"/>
                    <a:pt x="177651" y="750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0" name="Google Shape;730;p41"/>
            <p:cNvGrpSpPr/>
            <p:nvPr/>
          </p:nvGrpSpPr>
          <p:grpSpPr>
            <a:xfrm rot="-2197714" flipH="1">
              <a:off x="7501662" y="8368909"/>
              <a:ext cx="355017" cy="261488"/>
              <a:chOff x="4578259" y="5224852"/>
              <a:chExt cx="60490" cy="44552"/>
            </a:xfrm>
          </p:grpSpPr>
          <p:sp>
            <p:nvSpPr>
              <p:cNvPr id="731" name="Google Shape;731;p41"/>
              <p:cNvSpPr/>
              <p:nvPr/>
            </p:nvSpPr>
            <p:spPr>
              <a:xfrm>
                <a:off x="4578259" y="5239854"/>
                <a:ext cx="60490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60490" h="29550" extrusionOk="0">
                    <a:moveTo>
                      <a:pt x="34394" y="1"/>
                    </a:moveTo>
                    <a:cubicBezTo>
                      <a:pt x="42944" y="-55"/>
                      <a:pt x="51866" y="2885"/>
                      <a:pt x="57363" y="9427"/>
                    </a:cubicBezTo>
                    <a:cubicBezTo>
                      <a:pt x="59473" y="11947"/>
                      <a:pt x="61078" y="15270"/>
                      <a:pt x="60285" y="18462"/>
                    </a:cubicBezTo>
                    <a:cubicBezTo>
                      <a:pt x="59398" y="22027"/>
                      <a:pt x="55674" y="24332"/>
                      <a:pt x="52015" y="24687"/>
                    </a:cubicBezTo>
                    <a:cubicBezTo>
                      <a:pt x="48357" y="25041"/>
                      <a:pt x="44735" y="23856"/>
                      <a:pt x="41282" y="22587"/>
                    </a:cubicBezTo>
                    <a:cubicBezTo>
                      <a:pt x="37829" y="21318"/>
                      <a:pt x="34329" y="19927"/>
                      <a:pt x="30652" y="19852"/>
                    </a:cubicBezTo>
                    <a:cubicBezTo>
                      <a:pt x="24837" y="19731"/>
                      <a:pt x="19489" y="22876"/>
                      <a:pt x="14767" y="26264"/>
                    </a:cubicBezTo>
                    <a:cubicBezTo>
                      <a:pt x="12368" y="27982"/>
                      <a:pt x="9690" y="29876"/>
                      <a:pt x="6768" y="29503"/>
                    </a:cubicBezTo>
                    <a:cubicBezTo>
                      <a:pt x="5368" y="29325"/>
                      <a:pt x="4071" y="28607"/>
                      <a:pt x="3026" y="27655"/>
                    </a:cubicBezTo>
                    <a:cubicBezTo>
                      <a:pt x="-185" y="24696"/>
                      <a:pt x="-736" y="19582"/>
                      <a:pt x="879" y="15522"/>
                    </a:cubicBezTo>
                    <a:cubicBezTo>
                      <a:pt x="5583" y="3743"/>
                      <a:pt x="23204" y="85"/>
                      <a:pt x="34394" y="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" name="Google Shape;732;p41"/>
              <p:cNvSpPr/>
              <p:nvPr/>
            </p:nvSpPr>
            <p:spPr>
              <a:xfrm>
                <a:off x="4587464" y="5239854"/>
                <a:ext cx="44173" cy="26656"/>
              </a:xfrm>
              <a:custGeom>
                <a:avLst/>
                <a:gdLst/>
                <a:ahLst/>
                <a:cxnLst/>
                <a:rect l="l" t="t" r="r" b="b"/>
                <a:pathLst>
                  <a:path w="44173" h="26656" extrusionOk="0">
                    <a:moveTo>
                      <a:pt x="43091" y="24650"/>
                    </a:moveTo>
                    <a:cubicBezTo>
                      <a:pt x="43511" y="22214"/>
                      <a:pt x="43866" y="19769"/>
                      <a:pt x="44071" y="17304"/>
                    </a:cubicBezTo>
                    <a:cubicBezTo>
                      <a:pt x="44127" y="16633"/>
                      <a:pt x="44015" y="12237"/>
                      <a:pt x="44173" y="13347"/>
                    </a:cubicBezTo>
                    <a:cubicBezTo>
                      <a:pt x="44006" y="11770"/>
                      <a:pt x="43754" y="10221"/>
                      <a:pt x="43502" y="8644"/>
                    </a:cubicBezTo>
                    <a:cubicBezTo>
                      <a:pt x="43455" y="8466"/>
                      <a:pt x="43418" y="8317"/>
                      <a:pt x="43390" y="8168"/>
                    </a:cubicBezTo>
                    <a:cubicBezTo>
                      <a:pt x="43072" y="7309"/>
                      <a:pt x="42737" y="6460"/>
                      <a:pt x="42354" y="5629"/>
                    </a:cubicBezTo>
                    <a:cubicBezTo>
                      <a:pt x="42102" y="5078"/>
                      <a:pt x="41812" y="4537"/>
                      <a:pt x="41533" y="3996"/>
                    </a:cubicBezTo>
                    <a:cubicBezTo>
                      <a:pt x="36651" y="1242"/>
                      <a:pt x="30846" y="-46"/>
                      <a:pt x="25200" y="1"/>
                    </a:cubicBezTo>
                    <a:cubicBezTo>
                      <a:pt x="17742" y="48"/>
                      <a:pt x="7448" y="1690"/>
                      <a:pt x="0" y="6264"/>
                    </a:cubicBezTo>
                    <a:cubicBezTo>
                      <a:pt x="177" y="8326"/>
                      <a:pt x="420" y="10389"/>
                      <a:pt x="774" y="12442"/>
                    </a:cubicBezTo>
                    <a:cubicBezTo>
                      <a:pt x="1036" y="13973"/>
                      <a:pt x="1344" y="15503"/>
                      <a:pt x="1698" y="17016"/>
                    </a:cubicBezTo>
                    <a:cubicBezTo>
                      <a:pt x="1923" y="17968"/>
                      <a:pt x="2156" y="18910"/>
                      <a:pt x="2408" y="19843"/>
                    </a:cubicBezTo>
                    <a:cubicBezTo>
                      <a:pt x="3211" y="22158"/>
                      <a:pt x="4069" y="24426"/>
                      <a:pt x="4993" y="26656"/>
                    </a:cubicBezTo>
                    <a:cubicBezTo>
                      <a:pt x="5180" y="26516"/>
                      <a:pt x="5376" y="26386"/>
                      <a:pt x="5563" y="26255"/>
                    </a:cubicBezTo>
                    <a:cubicBezTo>
                      <a:pt x="10294" y="22877"/>
                      <a:pt x="15642" y="19722"/>
                      <a:pt x="21448" y="19843"/>
                    </a:cubicBezTo>
                    <a:cubicBezTo>
                      <a:pt x="25125" y="19918"/>
                      <a:pt x="28625" y="21308"/>
                      <a:pt x="32078" y="22578"/>
                    </a:cubicBezTo>
                    <a:cubicBezTo>
                      <a:pt x="35531" y="23847"/>
                      <a:pt x="39152" y="25033"/>
                      <a:pt x="42811" y="24678"/>
                    </a:cubicBezTo>
                    <a:cubicBezTo>
                      <a:pt x="42904" y="24678"/>
                      <a:pt x="42998" y="24650"/>
                      <a:pt x="43091" y="246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41"/>
              <p:cNvSpPr/>
              <p:nvPr/>
            </p:nvSpPr>
            <p:spPr>
              <a:xfrm>
                <a:off x="4586998" y="5230442"/>
                <a:ext cx="12459" cy="15580"/>
              </a:xfrm>
              <a:custGeom>
                <a:avLst/>
                <a:gdLst/>
                <a:ahLst/>
                <a:cxnLst/>
                <a:rect l="l" t="t" r="r" b="b"/>
                <a:pathLst>
                  <a:path w="12459" h="15580" extrusionOk="0">
                    <a:moveTo>
                      <a:pt x="12216" y="14294"/>
                    </a:moveTo>
                    <a:cubicBezTo>
                      <a:pt x="10051" y="12138"/>
                      <a:pt x="8716" y="9450"/>
                      <a:pt x="7269" y="6781"/>
                    </a:cubicBezTo>
                    <a:cubicBezTo>
                      <a:pt x="6074" y="4597"/>
                      <a:pt x="5188" y="1564"/>
                      <a:pt x="2976" y="247"/>
                    </a:cubicBezTo>
                    <a:cubicBezTo>
                      <a:pt x="1987" y="-340"/>
                      <a:pt x="241" y="145"/>
                      <a:pt x="55" y="1433"/>
                    </a:cubicBezTo>
                    <a:cubicBezTo>
                      <a:pt x="-365" y="4363"/>
                      <a:pt x="1706" y="6977"/>
                      <a:pt x="3555" y="9114"/>
                    </a:cubicBezTo>
                    <a:cubicBezTo>
                      <a:pt x="5757" y="11653"/>
                      <a:pt x="8483" y="13332"/>
                      <a:pt x="11114" y="15395"/>
                    </a:cubicBezTo>
                    <a:cubicBezTo>
                      <a:pt x="11880" y="15993"/>
                      <a:pt x="12944" y="15022"/>
                      <a:pt x="12216" y="14294"/>
                    </a:cubicBezTo>
                    <a:lnTo>
                      <a:pt x="12216" y="1429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41"/>
              <p:cNvSpPr/>
              <p:nvPr/>
            </p:nvSpPr>
            <p:spPr>
              <a:xfrm>
                <a:off x="4600603" y="5226151"/>
                <a:ext cx="7653" cy="21015"/>
              </a:xfrm>
              <a:custGeom>
                <a:avLst/>
                <a:gdLst/>
                <a:ahLst/>
                <a:cxnLst/>
                <a:rect l="l" t="t" r="r" b="b"/>
                <a:pathLst>
                  <a:path w="7653" h="21015" extrusionOk="0">
                    <a:moveTo>
                      <a:pt x="7627" y="19892"/>
                    </a:moveTo>
                    <a:cubicBezTo>
                      <a:pt x="7002" y="16271"/>
                      <a:pt x="6376" y="12659"/>
                      <a:pt x="5761" y="9038"/>
                    </a:cubicBezTo>
                    <a:cubicBezTo>
                      <a:pt x="5228" y="5958"/>
                      <a:pt x="4967" y="3074"/>
                      <a:pt x="3017" y="572"/>
                    </a:cubicBezTo>
                    <a:cubicBezTo>
                      <a:pt x="1962" y="-781"/>
                      <a:pt x="235" y="526"/>
                      <a:pt x="67" y="1795"/>
                    </a:cubicBezTo>
                    <a:cubicBezTo>
                      <a:pt x="-343" y="4903"/>
                      <a:pt x="1215" y="7890"/>
                      <a:pt x="2288" y="10755"/>
                    </a:cubicBezTo>
                    <a:cubicBezTo>
                      <a:pt x="3483" y="13966"/>
                      <a:pt x="4687" y="17167"/>
                      <a:pt x="5882" y="20378"/>
                    </a:cubicBezTo>
                    <a:cubicBezTo>
                      <a:pt x="6292" y="21479"/>
                      <a:pt x="7832" y="21049"/>
                      <a:pt x="7636" y="19892"/>
                    </a:cubicBezTo>
                    <a:lnTo>
                      <a:pt x="7636" y="1989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41"/>
              <p:cNvSpPr/>
              <p:nvPr/>
            </p:nvSpPr>
            <p:spPr>
              <a:xfrm>
                <a:off x="4612601" y="5224852"/>
                <a:ext cx="5696" cy="22526"/>
              </a:xfrm>
              <a:custGeom>
                <a:avLst/>
                <a:gdLst/>
                <a:ahLst/>
                <a:cxnLst/>
                <a:rect l="l" t="t" r="r" b="b"/>
                <a:pathLst>
                  <a:path w="5696" h="22526" extrusionOk="0">
                    <a:moveTo>
                      <a:pt x="2479" y="21629"/>
                    </a:moveTo>
                    <a:cubicBezTo>
                      <a:pt x="3104" y="17868"/>
                      <a:pt x="3786" y="14107"/>
                      <a:pt x="4486" y="10364"/>
                    </a:cubicBezTo>
                    <a:cubicBezTo>
                      <a:pt x="5064" y="7275"/>
                      <a:pt x="6259" y="4167"/>
                      <a:pt x="5391" y="1069"/>
                    </a:cubicBezTo>
                    <a:cubicBezTo>
                      <a:pt x="5008" y="-304"/>
                      <a:pt x="3384" y="-275"/>
                      <a:pt x="2628" y="704"/>
                    </a:cubicBezTo>
                    <a:cubicBezTo>
                      <a:pt x="668" y="3252"/>
                      <a:pt x="762" y="6706"/>
                      <a:pt x="444" y="9814"/>
                    </a:cubicBezTo>
                    <a:cubicBezTo>
                      <a:pt x="52" y="13650"/>
                      <a:pt x="-41" y="17448"/>
                      <a:pt x="15" y="21293"/>
                    </a:cubicBezTo>
                    <a:cubicBezTo>
                      <a:pt x="34" y="22647"/>
                      <a:pt x="2236" y="23067"/>
                      <a:pt x="2479" y="21629"/>
                    </a:cubicBezTo>
                    <a:lnTo>
                      <a:pt x="2479" y="2162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6" name="Google Shape;736;p41"/>
            <p:cNvGrpSpPr/>
            <p:nvPr/>
          </p:nvGrpSpPr>
          <p:grpSpPr>
            <a:xfrm rot="-2197714" flipH="1">
              <a:off x="7098066" y="8531806"/>
              <a:ext cx="323406" cy="313930"/>
              <a:chOff x="4657525" y="5203610"/>
              <a:chExt cx="55104" cy="53487"/>
            </a:xfrm>
          </p:grpSpPr>
          <p:sp>
            <p:nvSpPr>
              <p:cNvPr id="737" name="Google Shape;737;p41"/>
              <p:cNvSpPr/>
              <p:nvPr/>
            </p:nvSpPr>
            <p:spPr>
              <a:xfrm>
                <a:off x="4657525" y="5215765"/>
                <a:ext cx="55104" cy="41332"/>
              </a:xfrm>
              <a:custGeom>
                <a:avLst/>
                <a:gdLst/>
                <a:ahLst/>
                <a:cxnLst/>
                <a:rect l="l" t="t" r="r" b="b"/>
                <a:pathLst>
                  <a:path w="55104" h="41332" extrusionOk="0">
                    <a:moveTo>
                      <a:pt x="13330" y="9568"/>
                    </a:moveTo>
                    <a:cubicBezTo>
                      <a:pt x="6321" y="14468"/>
                      <a:pt x="758" y="22027"/>
                      <a:pt x="58" y="30549"/>
                    </a:cubicBezTo>
                    <a:cubicBezTo>
                      <a:pt x="-212" y="33825"/>
                      <a:pt x="413" y="37464"/>
                      <a:pt x="2905" y="39602"/>
                    </a:cubicBezTo>
                    <a:cubicBezTo>
                      <a:pt x="5696" y="42001"/>
                      <a:pt x="10054" y="41720"/>
                      <a:pt x="13246" y="39891"/>
                    </a:cubicBezTo>
                    <a:cubicBezTo>
                      <a:pt x="16438" y="38062"/>
                      <a:pt x="18706" y="35001"/>
                      <a:pt x="20787" y="31968"/>
                    </a:cubicBezTo>
                    <a:cubicBezTo>
                      <a:pt x="22869" y="28934"/>
                      <a:pt x="24922" y="25770"/>
                      <a:pt x="27871" y="23577"/>
                    </a:cubicBezTo>
                    <a:cubicBezTo>
                      <a:pt x="32538" y="20114"/>
                      <a:pt x="38726" y="19582"/>
                      <a:pt x="44540" y="19601"/>
                    </a:cubicBezTo>
                    <a:cubicBezTo>
                      <a:pt x="47489" y="19610"/>
                      <a:pt x="50775" y="19610"/>
                      <a:pt x="52940" y="17604"/>
                    </a:cubicBezTo>
                    <a:cubicBezTo>
                      <a:pt x="53976" y="16642"/>
                      <a:pt x="54620" y="15308"/>
                      <a:pt x="54918" y="13927"/>
                    </a:cubicBezTo>
                    <a:cubicBezTo>
                      <a:pt x="55824" y="9652"/>
                      <a:pt x="53313" y="5163"/>
                      <a:pt x="49645" y="2792"/>
                    </a:cubicBezTo>
                    <a:cubicBezTo>
                      <a:pt x="38987" y="-4087"/>
                      <a:pt x="22514" y="3128"/>
                      <a:pt x="13339" y="954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41"/>
              <p:cNvSpPr/>
              <p:nvPr/>
            </p:nvSpPr>
            <p:spPr>
              <a:xfrm>
                <a:off x="4659852" y="5215841"/>
                <a:ext cx="42913" cy="39946"/>
              </a:xfrm>
              <a:custGeom>
                <a:avLst/>
                <a:gdLst/>
                <a:ahLst/>
                <a:cxnLst/>
                <a:rect l="l" t="t" r="r" b="b"/>
                <a:pathLst>
                  <a:path w="42913" h="39946" extrusionOk="0">
                    <a:moveTo>
                      <a:pt x="10677" y="39946"/>
                    </a:moveTo>
                    <a:cubicBezTo>
                      <a:pt x="8922" y="38201"/>
                      <a:pt x="7224" y="36418"/>
                      <a:pt x="5628" y="34524"/>
                    </a:cubicBezTo>
                    <a:cubicBezTo>
                      <a:pt x="5189" y="34010"/>
                      <a:pt x="2744" y="30351"/>
                      <a:pt x="3248" y="31359"/>
                    </a:cubicBezTo>
                    <a:cubicBezTo>
                      <a:pt x="2473" y="29978"/>
                      <a:pt x="1782" y="28569"/>
                      <a:pt x="1073" y="27132"/>
                    </a:cubicBezTo>
                    <a:cubicBezTo>
                      <a:pt x="1008" y="26964"/>
                      <a:pt x="952" y="26824"/>
                      <a:pt x="896" y="26684"/>
                    </a:cubicBezTo>
                    <a:cubicBezTo>
                      <a:pt x="653" y="25797"/>
                      <a:pt x="448" y="24911"/>
                      <a:pt x="270" y="24015"/>
                    </a:cubicBezTo>
                    <a:cubicBezTo>
                      <a:pt x="159" y="23417"/>
                      <a:pt x="74" y="22811"/>
                      <a:pt x="0" y="22204"/>
                    </a:cubicBezTo>
                    <a:cubicBezTo>
                      <a:pt x="2380" y="17126"/>
                      <a:pt x="6374" y="12721"/>
                      <a:pt x="11003" y="9483"/>
                    </a:cubicBezTo>
                    <a:cubicBezTo>
                      <a:pt x="17117" y="5208"/>
                      <a:pt x="26459" y="588"/>
                      <a:pt x="35167" y="0"/>
                    </a:cubicBezTo>
                    <a:cubicBezTo>
                      <a:pt x="36222" y="1783"/>
                      <a:pt x="37211" y="3603"/>
                      <a:pt x="38116" y="5488"/>
                    </a:cubicBezTo>
                    <a:cubicBezTo>
                      <a:pt x="38788" y="6888"/>
                      <a:pt x="39423" y="8316"/>
                      <a:pt x="40011" y="9753"/>
                    </a:cubicBezTo>
                    <a:cubicBezTo>
                      <a:pt x="40384" y="10649"/>
                      <a:pt x="40730" y="11564"/>
                      <a:pt x="41075" y="12469"/>
                    </a:cubicBezTo>
                    <a:cubicBezTo>
                      <a:pt x="41766" y="14821"/>
                      <a:pt x="42372" y="17164"/>
                      <a:pt x="42914" y="19525"/>
                    </a:cubicBezTo>
                    <a:cubicBezTo>
                      <a:pt x="42680" y="19525"/>
                      <a:pt x="42447" y="19525"/>
                      <a:pt x="42214" y="19525"/>
                    </a:cubicBezTo>
                    <a:cubicBezTo>
                      <a:pt x="36399" y="19507"/>
                      <a:pt x="30221" y="20029"/>
                      <a:pt x="25544" y="23501"/>
                    </a:cubicBezTo>
                    <a:cubicBezTo>
                      <a:pt x="22596" y="25694"/>
                      <a:pt x="20542" y="28858"/>
                      <a:pt x="18461" y="31892"/>
                    </a:cubicBezTo>
                    <a:cubicBezTo>
                      <a:pt x="16380" y="34925"/>
                      <a:pt x="14111" y="37986"/>
                      <a:pt x="10920" y="39815"/>
                    </a:cubicBezTo>
                    <a:cubicBezTo>
                      <a:pt x="10836" y="39862"/>
                      <a:pt x="10751" y="39899"/>
                      <a:pt x="10668" y="3994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41"/>
              <p:cNvSpPr/>
              <p:nvPr/>
            </p:nvSpPr>
            <p:spPr>
              <a:xfrm>
                <a:off x="4683576" y="5203610"/>
                <a:ext cx="5452" cy="18817"/>
              </a:xfrm>
              <a:custGeom>
                <a:avLst/>
                <a:gdLst/>
                <a:ahLst/>
                <a:cxnLst/>
                <a:rect l="l" t="t" r="r" b="b"/>
                <a:pathLst>
                  <a:path w="5452" h="18817" extrusionOk="0">
                    <a:moveTo>
                      <a:pt x="2576" y="18260"/>
                    </a:moveTo>
                    <a:cubicBezTo>
                      <a:pt x="4070" y="13182"/>
                      <a:pt x="7355" y="5940"/>
                      <a:pt x="3986" y="937"/>
                    </a:cubicBezTo>
                    <a:cubicBezTo>
                      <a:pt x="3071" y="-425"/>
                      <a:pt x="803" y="-332"/>
                      <a:pt x="355" y="1413"/>
                    </a:cubicBezTo>
                    <a:cubicBezTo>
                      <a:pt x="-989" y="6621"/>
                      <a:pt x="1979" y="12463"/>
                      <a:pt x="1074" y="17849"/>
                    </a:cubicBezTo>
                    <a:cubicBezTo>
                      <a:pt x="915" y="18819"/>
                      <a:pt x="2287" y="19240"/>
                      <a:pt x="2576" y="18260"/>
                    </a:cubicBezTo>
                    <a:lnTo>
                      <a:pt x="2576" y="182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p41"/>
              <p:cNvSpPr/>
              <p:nvPr/>
            </p:nvSpPr>
            <p:spPr>
              <a:xfrm>
                <a:off x="4670572" y="5207945"/>
                <a:ext cx="9234" cy="20463"/>
              </a:xfrm>
              <a:custGeom>
                <a:avLst/>
                <a:gdLst/>
                <a:ahLst/>
                <a:cxnLst/>
                <a:rect l="l" t="t" r="r" b="b"/>
                <a:pathLst>
                  <a:path w="9234" h="20463" extrusionOk="0">
                    <a:moveTo>
                      <a:pt x="9196" y="19311"/>
                    </a:moveTo>
                    <a:cubicBezTo>
                      <a:pt x="8272" y="15829"/>
                      <a:pt x="7348" y="12339"/>
                      <a:pt x="6424" y="8857"/>
                    </a:cubicBezTo>
                    <a:cubicBezTo>
                      <a:pt x="5640" y="5917"/>
                      <a:pt x="5183" y="2716"/>
                      <a:pt x="2971" y="504"/>
                    </a:cubicBezTo>
                    <a:cubicBezTo>
                      <a:pt x="1851" y="-616"/>
                      <a:pt x="134" y="280"/>
                      <a:pt x="22" y="1727"/>
                    </a:cubicBezTo>
                    <a:cubicBezTo>
                      <a:pt x="-221" y="4807"/>
                      <a:pt x="1609" y="7635"/>
                      <a:pt x="2906" y="10341"/>
                    </a:cubicBezTo>
                    <a:cubicBezTo>
                      <a:pt x="4455" y="13561"/>
                      <a:pt x="5995" y="16790"/>
                      <a:pt x="7544" y="20011"/>
                    </a:cubicBezTo>
                    <a:cubicBezTo>
                      <a:pt x="8001" y="20953"/>
                      <a:pt x="9458" y="20281"/>
                      <a:pt x="9206" y="19311"/>
                    </a:cubicBezTo>
                    <a:lnTo>
                      <a:pt x="9206" y="1931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741;p41"/>
              <p:cNvSpPr/>
              <p:nvPr/>
            </p:nvSpPr>
            <p:spPr>
              <a:xfrm>
                <a:off x="4658377" y="5215014"/>
                <a:ext cx="16427" cy="17378"/>
              </a:xfrm>
              <a:custGeom>
                <a:avLst/>
                <a:gdLst/>
                <a:ahLst/>
                <a:cxnLst/>
                <a:rect l="l" t="t" r="r" b="b"/>
                <a:pathLst>
                  <a:path w="16427" h="17378" extrusionOk="0">
                    <a:moveTo>
                      <a:pt x="16211" y="15517"/>
                    </a:moveTo>
                    <a:cubicBezTo>
                      <a:pt x="14037" y="12353"/>
                      <a:pt x="11778" y="9311"/>
                      <a:pt x="9248" y="6408"/>
                    </a:cubicBezTo>
                    <a:cubicBezTo>
                      <a:pt x="7177" y="4028"/>
                      <a:pt x="4834" y="286"/>
                      <a:pt x="1474" y="5"/>
                    </a:cubicBezTo>
                    <a:cubicBezTo>
                      <a:pt x="382" y="-88"/>
                      <a:pt x="-103" y="1042"/>
                      <a:pt x="18" y="1919"/>
                    </a:cubicBezTo>
                    <a:cubicBezTo>
                      <a:pt x="438" y="4943"/>
                      <a:pt x="4302" y="7276"/>
                      <a:pt x="6374" y="9292"/>
                    </a:cubicBezTo>
                    <a:cubicBezTo>
                      <a:pt x="9015" y="11859"/>
                      <a:pt x="11656" y="14416"/>
                      <a:pt x="14251" y="17029"/>
                    </a:cubicBezTo>
                    <a:cubicBezTo>
                      <a:pt x="15222" y="18019"/>
                      <a:pt x="17042" y="16712"/>
                      <a:pt x="16221" y="15508"/>
                    </a:cubicBezTo>
                    <a:lnTo>
                      <a:pt x="16221" y="1550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42" name="Google Shape;742;p41"/>
            <p:cNvSpPr/>
            <p:nvPr/>
          </p:nvSpPr>
          <p:spPr>
            <a:xfrm rot="-2198137" flipH="1">
              <a:off x="7461559" y="8703600"/>
              <a:ext cx="195855" cy="108188"/>
            </a:xfrm>
            <a:custGeom>
              <a:avLst/>
              <a:gdLst/>
              <a:ahLst/>
              <a:cxnLst/>
              <a:rect l="l" t="t" r="r" b="b"/>
              <a:pathLst>
                <a:path w="33368" h="18432" extrusionOk="0">
                  <a:moveTo>
                    <a:pt x="26190" y="1976"/>
                  </a:moveTo>
                  <a:cubicBezTo>
                    <a:pt x="24174" y="5951"/>
                    <a:pt x="19993" y="10077"/>
                    <a:pt x="15083" y="9741"/>
                  </a:cubicBezTo>
                  <a:cubicBezTo>
                    <a:pt x="14141" y="9601"/>
                    <a:pt x="13226" y="9377"/>
                    <a:pt x="12302" y="9162"/>
                  </a:cubicBezTo>
                  <a:cubicBezTo>
                    <a:pt x="9335" y="8210"/>
                    <a:pt x="6441" y="6484"/>
                    <a:pt x="3296" y="6838"/>
                  </a:cubicBezTo>
                  <a:cubicBezTo>
                    <a:pt x="1056" y="7090"/>
                    <a:pt x="-372" y="8761"/>
                    <a:pt x="85" y="11057"/>
                  </a:cubicBezTo>
                  <a:cubicBezTo>
                    <a:pt x="1196" y="16657"/>
                    <a:pt x="6693" y="18169"/>
                    <a:pt x="11873" y="18187"/>
                  </a:cubicBezTo>
                  <a:cubicBezTo>
                    <a:pt x="15457" y="18757"/>
                    <a:pt x="19423" y="18280"/>
                    <a:pt x="22261" y="17301"/>
                  </a:cubicBezTo>
                  <a:cubicBezTo>
                    <a:pt x="27777" y="15387"/>
                    <a:pt x="32229" y="10796"/>
                    <a:pt x="33302" y="4990"/>
                  </a:cubicBezTo>
                  <a:cubicBezTo>
                    <a:pt x="34049" y="940"/>
                    <a:pt x="28327" y="-2215"/>
                    <a:pt x="26190" y="19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41"/>
            <p:cNvSpPr/>
            <p:nvPr/>
          </p:nvSpPr>
          <p:spPr>
            <a:xfrm rot="-2198137" flipH="1">
              <a:off x="7722550" y="8598361"/>
              <a:ext cx="205974" cy="205974"/>
            </a:xfrm>
            <a:custGeom>
              <a:avLst/>
              <a:gdLst/>
              <a:ahLst/>
              <a:cxnLst/>
              <a:rect l="l" t="t" r="r" b="b"/>
              <a:pathLst>
                <a:path w="35092" h="35092" extrusionOk="0">
                  <a:moveTo>
                    <a:pt x="35092" y="17546"/>
                  </a:moveTo>
                  <a:cubicBezTo>
                    <a:pt x="35092" y="27234"/>
                    <a:pt x="27234" y="35092"/>
                    <a:pt x="17546" y="35092"/>
                  </a:cubicBezTo>
                  <a:cubicBezTo>
                    <a:pt x="7858" y="35092"/>
                    <a:pt x="0" y="27234"/>
                    <a:pt x="0" y="17546"/>
                  </a:cubicBezTo>
                  <a:cubicBezTo>
                    <a:pt x="0" y="7858"/>
                    <a:pt x="7858" y="0"/>
                    <a:pt x="17546" y="0"/>
                  </a:cubicBezTo>
                  <a:cubicBezTo>
                    <a:pt x="27234" y="0"/>
                    <a:pt x="35092" y="7858"/>
                    <a:pt x="35092" y="17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41"/>
            <p:cNvSpPr/>
            <p:nvPr/>
          </p:nvSpPr>
          <p:spPr>
            <a:xfrm rot="-2198137" flipH="1">
              <a:off x="7193762" y="8790873"/>
              <a:ext cx="205974" cy="205974"/>
            </a:xfrm>
            <a:custGeom>
              <a:avLst/>
              <a:gdLst/>
              <a:ahLst/>
              <a:cxnLst/>
              <a:rect l="l" t="t" r="r" b="b"/>
              <a:pathLst>
                <a:path w="35092" h="35092" extrusionOk="0">
                  <a:moveTo>
                    <a:pt x="35093" y="17546"/>
                  </a:moveTo>
                  <a:cubicBezTo>
                    <a:pt x="35093" y="27234"/>
                    <a:pt x="27234" y="35093"/>
                    <a:pt x="17546" y="35093"/>
                  </a:cubicBezTo>
                  <a:cubicBezTo>
                    <a:pt x="7858" y="35093"/>
                    <a:pt x="0" y="27234"/>
                    <a:pt x="0" y="17546"/>
                  </a:cubicBezTo>
                  <a:cubicBezTo>
                    <a:pt x="0" y="7858"/>
                    <a:pt x="7858" y="0"/>
                    <a:pt x="17546" y="0"/>
                  </a:cubicBezTo>
                  <a:cubicBezTo>
                    <a:pt x="27234" y="0"/>
                    <a:pt x="35093" y="7858"/>
                    <a:pt x="35093" y="17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5" name="Google Shape;745;p41"/>
          <p:cNvGrpSpPr/>
          <p:nvPr/>
        </p:nvGrpSpPr>
        <p:grpSpPr>
          <a:xfrm>
            <a:off x="6874730" y="2901648"/>
            <a:ext cx="2102631" cy="2254306"/>
            <a:chOff x="4520449" y="2042854"/>
            <a:chExt cx="295916" cy="317271"/>
          </a:xfrm>
        </p:grpSpPr>
        <p:sp>
          <p:nvSpPr>
            <p:cNvPr id="746" name="Google Shape;746;p41"/>
            <p:cNvSpPr/>
            <p:nvPr/>
          </p:nvSpPr>
          <p:spPr>
            <a:xfrm>
              <a:off x="4549755" y="2267233"/>
              <a:ext cx="1111" cy="9594"/>
            </a:xfrm>
            <a:custGeom>
              <a:avLst/>
              <a:gdLst/>
              <a:ahLst/>
              <a:cxnLst/>
              <a:rect l="l" t="t" r="r" b="b"/>
              <a:pathLst>
                <a:path w="1111" h="9594" extrusionOk="0">
                  <a:moveTo>
                    <a:pt x="0" y="0"/>
                  </a:moveTo>
                  <a:lnTo>
                    <a:pt x="0" y="9595"/>
                  </a:lnTo>
                  <a:cubicBezTo>
                    <a:pt x="1605" y="6962"/>
                    <a:pt x="1353" y="3528"/>
                    <a:pt x="0" y="0"/>
                  </a:cubicBezTo>
                  <a:close/>
                </a:path>
              </a:pathLst>
            </a:custGeom>
            <a:solidFill>
              <a:srgbClr val="B47A1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41"/>
            <p:cNvSpPr/>
            <p:nvPr/>
          </p:nvSpPr>
          <p:spPr>
            <a:xfrm>
              <a:off x="4520449" y="2042854"/>
              <a:ext cx="295916" cy="317271"/>
            </a:xfrm>
            <a:custGeom>
              <a:avLst/>
              <a:gdLst/>
              <a:ahLst/>
              <a:cxnLst/>
              <a:rect l="l" t="t" r="r" b="b"/>
              <a:pathLst>
                <a:path w="295916" h="317271" extrusionOk="0">
                  <a:moveTo>
                    <a:pt x="0" y="317271"/>
                  </a:moveTo>
                  <a:lnTo>
                    <a:pt x="76793" y="0"/>
                  </a:lnTo>
                  <a:lnTo>
                    <a:pt x="222875" y="0"/>
                  </a:lnTo>
                  <a:lnTo>
                    <a:pt x="295917" y="317271"/>
                  </a:lnTo>
                  <a:lnTo>
                    <a:pt x="0" y="3172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41"/>
            <p:cNvSpPr/>
            <p:nvPr/>
          </p:nvSpPr>
          <p:spPr>
            <a:xfrm>
              <a:off x="4610355" y="2071320"/>
              <a:ext cx="123608" cy="115339"/>
            </a:xfrm>
            <a:custGeom>
              <a:avLst/>
              <a:gdLst/>
              <a:ahLst/>
              <a:cxnLst/>
              <a:rect l="l" t="t" r="r" b="b"/>
              <a:pathLst>
                <a:path w="123608" h="115339" extrusionOk="0">
                  <a:moveTo>
                    <a:pt x="123608" y="57669"/>
                  </a:moveTo>
                  <a:cubicBezTo>
                    <a:pt x="123608" y="89520"/>
                    <a:pt x="95938" y="115339"/>
                    <a:pt x="61804" y="115339"/>
                  </a:cubicBezTo>
                  <a:cubicBezTo>
                    <a:pt x="27670" y="115339"/>
                    <a:pt x="-1" y="89520"/>
                    <a:pt x="-1" y="57669"/>
                  </a:cubicBezTo>
                  <a:cubicBezTo>
                    <a:pt x="-1" y="25819"/>
                    <a:pt x="27670" y="0"/>
                    <a:pt x="61804" y="0"/>
                  </a:cubicBezTo>
                  <a:cubicBezTo>
                    <a:pt x="95937" y="0"/>
                    <a:pt x="123608" y="25819"/>
                    <a:pt x="123608" y="5766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41"/>
            <p:cNvSpPr/>
            <p:nvPr/>
          </p:nvSpPr>
          <p:spPr>
            <a:xfrm>
              <a:off x="4623570" y="2083649"/>
              <a:ext cx="97176" cy="90680"/>
            </a:xfrm>
            <a:custGeom>
              <a:avLst/>
              <a:gdLst/>
              <a:ahLst/>
              <a:cxnLst/>
              <a:rect l="l" t="t" r="r" b="b"/>
              <a:pathLst>
                <a:path w="97176" h="90680" extrusionOk="0">
                  <a:moveTo>
                    <a:pt x="97177" y="45340"/>
                  </a:moveTo>
                  <a:cubicBezTo>
                    <a:pt x="97177" y="70381"/>
                    <a:pt x="75423" y="90681"/>
                    <a:pt x="48588" y="90681"/>
                  </a:cubicBezTo>
                  <a:cubicBezTo>
                    <a:pt x="21754" y="90681"/>
                    <a:pt x="0" y="70381"/>
                    <a:pt x="0" y="45340"/>
                  </a:cubicBezTo>
                  <a:cubicBezTo>
                    <a:pt x="0" y="20299"/>
                    <a:pt x="21754" y="0"/>
                    <a:pt x="48588" y="0"/>
                  </a:cubicBezTo>
                  <a:cubicBezTo>
                    <a:pt x="75423" y="0"/>
                    <a:pt x="97177" y="20299"/>
                    <a:pt x="97177" y="453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41"/>
            <p:cNvSpPr/>
            <p:nvPr/>
          </p:nvSpPr>
          <p:spPr>
            <a:xfrm>
              <a:off x="4639399" y="2098424"/>
              <a:ext cx="65518" cy="61132"/>
            </a:xfrm>
            <a:custGeom>
              <a:avLst/>
              <a:gdLst/>
              <a:ahLst/>
              <a:cxnLst/>
              <a:rect l="l" t="t" r="r" b="b"/>
              <a:pathLst>
                <a:path w="65518" h="61132" extrusionOk="0">
                  <a:moveTo>
                    <a:pt x="65519" y="30566"/>
                  </a:moveTo>
                  <a:cubicBezTo>
                    <a:pt x="65519" y="47447"/>
                    <a:pt x="50852" y="61132"/>
                    <a:pt x="32759" y="61132"/>
                  </a:cubicBezTo>
                  <a:cubicBezTo>
                    <a:pt x="14667" y="61132"/>
                    <a:pt x="0" y="47447"/>
                    <a:pt x="0" y="30566"/>
                  </a:cubicBezTo>
                  <a:cubicBezTo>
                    <a:pt x="0" y="13685"/>
                    <a:pt x="14667" y="0"/>
                    <a:pt x="32759" y="0"/>
                  </a:cubicBezTo>
                  <a:cubicBezTo>
                    <a:pt x="50852" y="0"/>
                    <a:pt x="65519" y="13685"/>
                    <a:pt x="65519" y="3056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41"/>
            <p:cNvSpPr/>
            <p:nvPr/>
          </p:nvSpPr>
          <p:spPr>
            <a:xfrm>
              <a:off x="4658066" y="2102082"/>
              <a:ext cx="46852" cy="57482"/>
            </a:xfrm>
            <a:custGeom>
              <a:avLst/>
              <a:gdLst/>
              <a:ahLst/>
              <a:cxnLst/>
              <a:rect l="l" t="t" r="r" b="b"/>
              <a:pathLst>
                <a:path w="46852" h="57482" extrusionOk="0">
                  <a:moveTo>
                    <a:pt x="29633" y="0"/>
                  </a:moveTo>
                  <a:cubicBezTo>
                    <a:pt x="33385" y="10817"/>
                    <a:pt x="34551" y="22400"/>
                    <a:pt x="28868" y="32974"/>
                  </a:cubicBezTo>
                  <a:cubicBezTo>
                    <a:pt x="25050" y="40058"/>
                    <a:pt x="18452" y="46414"/>
                    <a:pt x="11527" y="50455"/>
                  </a:cubicBezTo>
                  <a:cubicBezTo>
                    <a:pt x="7896" y="52573"/>
                    <a:pt x="4004" y="53936"/>
                    <a:pt x="0" y="54515"/>
                  </a:cubicBezTo>
                  <a:cubicBezTo>
                    <a:pt x="4265" y="56419"/>
                    <a:pt x="9044" y="57483"/>
                    <a:pt x="14093" y="57483"/>
                  </a:cubicBezTo>
                  <a:cubicBezTo>
                    <a:pt x="32181" y="57483"/>
                    <a:pt x="46853" y="43800"/>
                    <a:pt x="46853" y="26917"/>
                  </a:cubicBezTo>
                  <a:cubicBezTo>
                    <a:pt x="46853" y="15288"/>
                    <a:pt x="39890" y="5171"/>
                    <a:pt x="29642" y="9"/>
                  </a:cubicBezTo>
                  <a:close/>
                </a:path>
              </a:pathLst>
            </a:custGeom>
            <a:solidFill>
              <a:srgbClr val="B7B7B7">
                <a:alpha val="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41"/>
            <p:cNvSpPr/>
            <p:nvPr/>
          </p:nvSpPr>
          <p:spPr>
            <a:xfrm>
              <a:off x="4598931" y="2213847"/>
              <a:ext cx="140837" cy="131410"/>
            </a:xfrm>
            <a:custGeom>
              <a:avLst/>
              <a:gdLst/>
              <a:ahLst/>
              <a:cxnLst/>
              <a:rect l="l" t="t" r="r" b="b"/>
              <a:pathLst>
                <a:path w="140837" h="131410" extrusionOk="0">
                  <a:moveTo>
                    <a:pt x="140837" y="65705"/>
                  </a:moveTo>
                  <a:cubicBezTo>
                    <a:pt x="140837" y="101993"/>
                    <a:pt x="109310" y="131411"/>
                    <a:pt x="70418" y="131411"/>
                  </a:cubicBezTo>
                  <a:cubicBezTo>
                    <a:pt x="31527" y="131411"/>
                    <a:pt x="0" y="101993"/>
                    <a:pt x="0" y="65705"/>
                  </a:cubicBezTo>
                  <a:cubicBezTo>
                    <a:pt x="0" y="29417"/>
                    <a:pt x="31527" y="0"/>
                    <a:pt x="70418" y="0"/>
                  </a:cubicBezTo>
                  <a:cubicBezTo>
                    <a:pt x="109310" y="0"/>
                    <a:pt x="140837" y="29417"/>
                    <a:pt x="140837" y="6570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41"/>
            <p:cNvSpPr/>
            <p:nvPr/>
          </p:nvSpPr>
          <p:spPr>
            <a:xfrm>
              <a:off x="4613994" y="2227893"/>
              <a:ext cx="110709" cy="103317"/>
            </a:xfrm>
            <a:custGeom>
              <a:avLst/>
              <a:gdLst/>
              <a:ahLst/>
              <a:cxnLst/>
              <a:rect l="l" t="t" r="r" b="b"/>
              <a:pathLst>
                <a:path w="110709" h="103317" extrusionOk="0">
                  <a:moveTo>
                    <a:pt x="110710" y="51659"/>
                  </a:moveTo>
                  <a:cubicBezTo>
                    <a:pt x="110710" y="80189"/>
                    <a:pt x="85926" y="103318"/>
                    <a:pt x="55355" y="103318"/>
                  </a:cubicBezTo>
                  <a:cubicBezTo>
                    <a:pt x="24783" y="103318"/>
                    <a:pt x="0" y="80190"/>
                    <a:pt x="0" y="51659"/>
                  </a:cubicBezTo>
                  <a:cubicBezTo>
                    <a:pt x="0" y="23129"/>
                    <a:pt x="24783" y="0"/>
                    <a:pt x="55355" y="0"/>
                  </a:cubicBezTo>
                  <a:cubicBezTo>
                    <a:pt x="85926" y="0"/>
                    <a:pt x="110710" y="23128"/>
                    <a:pt x="110710" y="516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41"/>
            <p:cNvSpPr/>
            <p:nvPr/>
          </p:nvSpPr>
          <p:spPr>
            <a:xfrm>
              <a:off x="4626706" y="2239756"/>
              <a:ext cx="85286" cy="79593"/>
            </a:xfrm>
            <a:custGeom>
              <a:avLst/>
              <a:gdLst/>
              <a:ahLst/>
              <a:cxnLst/>
              <a:rect l="l" t="t" r="r" b="b"/>
              <a:pathLst>
                <a:path w="85286" h="79593" extrusionOk="0">
                  <a:moveTo>
                    <a:pt x="85287" y="39797"/>
                  </a:moveTo>
                  <a:cubicBezTo>
                    <a:pt x="85287" y="61775"/>
                    <a:pt x="66195" y="79593"/>
                    <a:pt x="42643" y="79593"/>
                  </a:cubicBezTo>
                  <a:cubicBezTo>
                    <a:pt x="19092" y="79593"/>
                    <a:pt x="0" y="61775"/>
                    <a:pt x="0" y="39797"/>
                  </a:cubicBezTo>
                  <a:cubicBezTo>
                    <a:pt x="0" y="17818"/>
                    <a:pt x="19092" y="0"/>
                    <a:pt x="42643" y="0"/>
                  </a:cubicBezTo>
                  <a:cubicBezTo>
                    <a:pt x="66195" y="0"/>
                    <a:pt x="85287" y="17818"/>
                    <a:pt x="85287" y="3979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41"/>
            <p:cNvSpPr/>
            <p:nvPr/>
          </p:nvSpPr>
          <p:spPr>
            <a:xfrm>
              <a:off x="4632343" y="2245020"/>
              <a:ext cx="74011" cy="69065"/>
            </a:xfrm>
            <a:custGeom>
              <a:avLst/>
              <a:gdLst/>
              <a:ahLst/>
              <a:cxnLst/>
              <a:rect l="l" t="t" r="r" b="b"/>
              <a:pathLst>
                <a:path w="74011" h="69065" extrusionOk="0">
                  <a:moveTo>
                    <a:pt x="74012" y="34533"/>
                  </a:moveTo>
                  <a:cubicBezTo>
                    <a:pt x="74012" y="53605"/>
                    <a:pt x="57444" y="69065"/>
                    <a:pt x="37006" y="69065"/>
                  </a:cubicBezTo>
                  <a:cubicBezTo>
                    <a:pt x="16569" y="69065"/>
                    <a:pt x="0" y="53605"/>
                    <a:pt x="0" y="34533"/>
                  </a:cubicBezTo>
                  <a:cubicBezTo>
                    <a:pt x="0" y="15461"/>
                    <a:pt x="16569" y="0"/>
                    <a:pt x="37006" y="0"/>
                  </a:cubicBezTo>
                  <a:cubicBezTo>
                    <a:pt x="57444" y="0"/>
                    <a:pt x="74012" y="15461"/>
                    <a:pt x="74012" y="3453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41"/>
            <p:cNvSpPr/>
            <p:nvPr/>
          </p:nvSpPr>
          <p:spPr>
            <a:xfrm>
              <a:off x="4647837" y="2259477"/>
              <a:ext cx="43025" cy="40151"/>
            </a:xfrm>
            <a:custGeom>
              <a:avLst/>
              <a:gdLst/>
              <a:ahLst/>
              <a:cxnLst/>
              <a:rect l="l" t="t" r="r" b="b"/>
              <a:pathLst>
                <a:path w="43025" h="40151" extrusionOk="0">
                  <a:moveTo>
                    <a:pt x="43026" y="20076"/>
                  </a:moveTo>
                  <a:cubicBezTo>
                    <a:pt x="43026" y="31163"/>
                    <a:pt x="33394" y="40151"/>
                    <a:pt x="21513" y="40151"/>
                  </a:cubicBezTo>
                  <a:cubicBezTo>
                    <a:pt x="9632" y="40151"/>
                    <a:pt x="0" y="31163"/>
                    <a:pt x="0" y="20076"/>
                  </a:cubicBezTo>
                  <a:cubicBezTo>
                    <a:pt x="0" y="8988"/>
                    <a:pt x="9632" y="0"/>
                    <a:pt x="21513" y="0"/>
                  </a:cubicBezTo>
                  <a:cubicBezTo>
                    <a:pt x="33394" y="0"/>
                    <a:pt x="43026" y="8988"/>
                    <a:pt x="43026" y="2007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41"/>
            <p:cNvSpPr/>
            <p:nvPr/>
          </p:nvSpPr>
          <p:spPr>
            <a:xfrm>
              <a:off x="4653138" y="2264470"/>
              <a:ext cx="37714" cy="35176"/>
            </a:xfrm>
            <a:custGeom>
              <a:avLst/>
              <a:gdLst/>
              <a:ahLst/>
              <a:cxnLst/>
              <a:rect l="l" t="t" r="r" b="b"/>
              <a:pathLst>
                <a:path w="37714" h="35176" extrusionOk="0">
                  <a:moveTo>
                    <a:pt x="30361" y="0"/>
                  </a:moveTo>
                  <a:cubicBezTo>
                    <a:pt x="29455" y="3799"/>
                    <a:pt x="27934" y="7401"/>
                    <a:pt x="25778" y="10668"/>
                  </a:cubicBezTo>
                  <a:cubicBezTo>
                    <a:pt x="25115" y="12180"/>
                    <a:pt x="24341" y="13645"/>
                    <a:pt x="23426" y="15045"/>
                  </a:cubicBezTo>
                  <a:cubicBezTo>
                    <a:pt x="18489" y="22596"/>
                    <a:pt x="10714" y="26683"/>
                    <a:pt x="2184" y="27523"/>
                  </a:cubicBezTo>
                  <a:cubicBezTo>
                    <a:pt x="1456" y="27785"/>
                    <a:pt x="728" y="28027"/>
                    <a:pt x="0" y="28270"/>
                  </a:cubicBezTo>
                  <a:cubicBezTo>
                    <a:pt x="3938" y="32498"/>
                    <a:pt x="9734" y="35177"/>
                    <a:pt x="16202" y="35177"/>
                  </a:cubicBezTo>
                  <a:cubicBezTo>
                    <a:pt x="28083" y="35177"/>
                    <a:pt x="37715" y="26189"/>
                    <a:pt x="37715" y="15101"/>
                  </a:cubicBezTo>
                  <a:cubicBezTo>
                    <a:pt x="37715" y="9081"/>
                    <a:pt x="34859" y="3687"/>
                    <a:pt x="30351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41"/>
            <p:cNvSpPr/>
            <p:nvPr/>
          </p:nvSpPr>
          <p:spPr>
            <a:xfrm>
              <a:off x="4539189" y="2202022"/>
              <a:ext cx="259387" cy="156348"/>
            </a:xfrm>
            <a:custGeom>
              <a:avLst/>
              <a:gdLst/>
              <a:ahLst/>
              <a:cxnLst/>
              <a:rect l="l" t="t" r="r" b="b"/>
              <a:pathLst>
                <a:path w="259387" h="156348" extrusionOk="0">
                  <a:moveTo>
                    <a:pt x="259387" y="156349"/>
                  </a:moveTo>
                  <a:lnTo>
                    <a:pt x="224743" y="0"/>
                  </a:lnTo>
                  <a:lnTo>
                    <a:pt x="36521" y="0"/>
                  </a:lnTo>
                  <a:lnTo>
                    <a:pt x="0" y="15541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41"/>
            <p:cNvSpPr/>
            <p:nvPr/>
          </p:nvSpPr>
          <p:spPr>
            <a:xfrm>
              <a:off x="4602860" y="2055958"/>
              <a:ext cx="13103" cy="11237"/>
            </a:xfrm>
            <a:custGeom>
              <a:avLst/>
              <a:gdLst/>
              <a:ahLst/>
              <a:cxnLst/>
              <a:rect l="l" t="t" r="r" b="b"/>
              <a:pathLst>
                <a:path w="13103" h="11237" extrusionOk="0">
                  <a:moveTo>
                    <a:pt x="13104" y="5619"/>
                  </a:moveTo>
                  <a:cubicBezTo>
                    <a:pt x="13104" y="8717"/>
                    <a:pt x="10173" y="11237"/>
                    <a:pt x="6552" y="11237"/>
                  </a:cubicBezTo>
                  <a:cubicBezTo>
                    <a:pt x="2931" y="11237"/>
                    <a:pt x="0" y="8727"/>
                    <a:pt x="0" y="5619"/>
                  </a:cubicBezTo>
                  <a:cubicBezTo>
                    <a:pt x="0" y="2511"/>
                    <a:pt x="2931" y="0"/>
                    <a:pt x="6552" y="0"/>
                  </a:cubicBezTo>
                  <a:cubicBezTo>
                    <a:pt x="10173" y="0"/>
                    <a:pt x="13104" y="2511"/>
                    <a:pt x="13104" y="561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41"/>
            <p:cNvSpPr/>
            <p:nvPr/>
          </p:nvSpPr>
          <p:spPr>
            <a:xfrm>
              <a:off x="4599117" y="2077489"/>
              <a:ext cx="13103" cy="11237"/>
            </a:xfrm>
            <a:custGeom>
              <a:avLst/>
              <a:gdLst/>
              <a:ahLst/>
              <a:cxnLst/>
              <a:rect l="l" t="t" r="r" b="b"/>
              <a:pathLst>
                <a:path w="13103" h="11237" extrusionOk="0">
                  <a:moveTo>
                    <a:pt x="13104" y="5619"/>
                  </a:moveTo>
                  <a:cubicBezTo>
                    <a:pt x="13104" y="8717"/>
                    <a:pt x="10174" y="11237"/>
                    <a:pt x="6552" y="11237"/>
                  </a:cubicBezTo>
                  <a:cubicBezTo>
                    <a:pt x="2931" y="11237"/>
                    <a:pt x="0" y="8727"/>
                    <a:pt x="0" y="5619"/>
                  </a:cubicBezTo>
                  <a:cubicBezTo>
                    <a:pt x="0" y="2511"/>
                    <a:pt x="2931" y="0"/>
                    <a:pt x="6552" y="0"/>
                  </a:cubicBezTo>
                  <a:cubicBezTo>
                    <a:pt x="10174" y="0"/>
                    <a:pt x="13104" y="2511"/>
                    <a:pt x="13104" y="561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41"/>
            <p:cNvSpPr/>
            <p:nvPr/>
          </p:nvSpPr>
          <p:spPr>
            <a:xfrm>
              <a:off x="4646324" y="2115339"/>
              <a:ext cx="53227" cy="26335"/>
            </a:xfrm>
            <a:custGeom>
              <a:avLst/>
              <a:gdLst/>
              <a:ahLst/>
              <a:cxnLst/>
              <a:rect l="l" t="t" r="r" b="b"/>
              <a:pathLst>
                <a:path w="53227" h="26335" extrusionOk="0">
                  <a:moveTo>
                    <a:pt x="0" y="12298"/>
                  </a:moveTo>
                  <a:cubicBezTo>
                    <a:pt x="0" y="12298"/>
                    <a:pt x="26301" y="-15972"/>
                    <a:pt x="53227" y="13212"/>
                  </a:cubicBezTo>
                  <a:cubicBezTo>
                    <a:pt x="53227" y="13212"/>
                    <a:pt x="29036" y="43340"/>
                    <a:pt x="0" y="12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41"/>
            <p:cNvSpPr/>
            <p:nvPr/>
          </p:nvSpPr>
          <p:spPr>
            <a:xfrm>
              <a:off x="4662760" y="2118294"/>
              <a:ext cx="20569" cy="20570"/>
            </a:xfrm>
            <a:custGeom>
              <a:avLst/>
              <a:gdLst/>
              <a:ahLst/>
              <a:cxnLst/>
              <a:rect l="l" t="t" r="r" b="b"/>
              <a:pathLst>
                <a:path w="20569" h="20570" extrusionOk="0">
                  <a:moveTo>
                    <a:pt x="20570" y="10285"/>
                  </a:moveTo>
                  <a:cubicBezTo>
                    <a:pt x="20570" y="15960"/>
                    <a:pt x="15969" y="20570"/>
                    <a:pt x="10285" y="20570"/>
                  </a:cubicBezTo>
                  <a:cubicBezTo>
                    <a:pt x="4601" y="20570"/>
                    <a:pt x="0" y="15969"/>
                    <a:pt x="0" y="10285"/>
                  </a:cubicBezTo>
                  <a:cubicBezTo>
                    <a:pt x="0" y="4601"/>
                    <a:pt x="4601" y="0"/>
                    <a:pt x="10285" y="0"/>
                  </a:cubicBezTo>
                  <a:cubicBezTo>
                    <a:pt x="15969" y="0"/>
                    <a:pt x="20570" y="4601"/>
                    <a:pt x="20570" y="102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41"/>
            <p:cNvSpPr/>
            <p:nvPr/>
          </p:nvSpPr>
          <p:spPr>
            <a:xfrm>
              <a:off x="4668668" y="2124202"/>
              <a:ext cx="8754" cy="8754"/>
            </a:xfrm>
            <a:custGeom>
              <a:avLst/>
              <a:gdLst/>
              <a:ahLst/>
              <a:cxnLst/>
              <a:rect l="l" t="t" r="r" b="b"/>
              <a:pathLst>
                <a:path w="8754" h="8754" extrusionOk="0">
                  <a:moveTo>
                    <a:pt x="8755" y="4377"/>
                  </a:moveTo>
                  <a:cubicBezTo>
                    <a:pt x="8755" y="6795"/>
                    <a:pt x="6795" y="8754"/>
                    <a:pt x="4378" y="8754"/>
                  </a:cubicBezTo>
                  <a:cubicBezTo>
                    <a:pt x="1960" y="8754"/>
                    <a:pt x="0" y="6795"/>
                    <a:pt x="0" y="4377"/>
                  </a:cubicBezTo>
                  <a:cubicBezTo>
                    <a:pt x="0" y="1960"/>
                    <a:pt x="1960" y="0"/>
                    <a:pt x="4378" y="0"/>
                  </a:cubicBezTo>
                  <a:cubicBezTo>
                    <a:pt x="6795" y="0"/>
                    <a:pt x="8755" y="1960"/>
                    <a:pt x="8755" y="43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41"/>
            <p:cNvSpPr/>
            <p:nvPr/>
          </p:nvSpPr>
          <p:spPr>
            <a:xfrm>
              <a:off x="4597185" y="2162300"/>
              <a:ext cx="8829" cy="8829"/>
            </a:xfrm>
            <a:custGeom>
              <a:avLst/>
              <a:gdLst/>
              <a:ahLst/>
              <a:cxnLst/>
              <a:rect l="l" t="t" r="r" b="b"/>
              <a:pathLst>
                <a:path w="8829" h="8829" extrusionOk="0">
                  <a:moveTo>
                    <a:pt x="4415" y="0"/>
                  </a:moveTo>
                  <a:lnTo>
                    <a:pt x="5973" y="2856"/>
                  </a:lnTo>
                  <a:lnTo>
                    <a:pt x="8829" y="4415"/>
                  </a:lnTo>
                  <a:lnTo>
                    <a:pt x="5973" y="5973"/>
                  </a:lnTo>
                  <a:lnTo>
                    <a:pt x="4415" y="8829"/>
                  </a:lnTo>
                  <a:lnTo>
                    <a:pt x="2856" y="5973"/>
                  </a:lnTo>
                  <a:lnTo>
                    <a:pt x="0" y="4415"/>
                  </a:lnTo>
                  <a:lnTo>
                    <a:pt x="2856" y="2856"/>
                  </a:lnTo>
                  <a:lnTo>
                    <a:pt x="44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41"/>
            <p:cNvSpPr/>
            <p:nvPr/>
          </p:nvSpPr>
          <p:spPr>
            <a:xfrm>
              <a:off x="4585491" y="2135029"/>
              <a:ext cx="9267" cy="9277"/>
            </a:xfrm>
            <a:custGeom>
              <a:avLst/>
              <a:gdLst/>
              <a:ahLst/>
              <a:cxnLst/>
              <a:rect l="l" t="t" r="r" b="b"/>
              <a:pathLst>
                <a:path w="9267" h="9277" extrusionOk="0">
                  <a:moveTo>
                    <a:pt x="4638" y="0"/>
                  </a:moveTo>
                  <a:lnTo>
                    <a:pt x="6272" y="2996"/>
                  </a:lnTo>
                  <a:lnTo>
                    <a:pt x="9268" y="4639"/>
                  </a:lnTo>
                  <a:lnTo>
                    <a:pt x="6272" y="6281"/>
                  </a:lnTo>
                  <a:lnTo>
                    <a:pt x="4638" y="9277"/>
                  </a:lnTo>
                  <a:lnTo>
                    <a:pt x="2996" y="6281"/>
                  </a:lnTo>
                  <a:lnTo>
                    <a:pt x="0" y="4639"/>
                  </a:lnTo>
                  <a:lnTo>
                    <a:pt x="2996" y="2996"/>
                  </a:lnTo>
                  <a:lnTo>
                    <a:pt x="46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41"/>
            <p:cNvSpPr/>
            <p:nvPr/>
          </p:nvSpPr>
          <p:spPr>
            <a:xfrm>
              <a:off x="4727206" y="2057087"/>
              <a:ext cx="17658" cy="17648"/>
            </a:xfrm>
            <a:custGeom>
              <a:avLst/>
              <a:gdLst/>
              <a:ahLst/>
              <a:cxnLst/>
              <a:rect l="l" t="t" r="r" b="b"/>
              <a:pathLst>
                <a:path w="17658" h="17648" extrusionOk="0">
                  <a:moveTo>
                    <a:pt x="8829" y="0"/>
                  </a:moveTo>
                  <a:lnTo>
                    <a:pt x="11946" y="5702"/>
                  </a:lnTo>
                  <a:lnTo>
                    <a:pt x="17658" y="8820"/>
                  </a:lnTo>
                  <a:lnTo>
                    <a:pt x="11946" y="11946"/>
                  </a:lnTo>
                  <a:lnTo>
                    <a:pt x="8829" y="17649"/>
                  </a:lnTo>
                  <a:lnTo>
                    <a:pt x="5712" y="11946"/>
                  </a:lnTo>
                  <a:lnTo>
                    <a:pt x="0" y="8820"/>
                  </a:lnTo>
                  <a:lnTo>
                    <a:pt x="5712" y="5702"/>
                  </a:lnTo>
                  <a:lnTo>
                    <a:pt x="88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41"/>
            <p:cNvSpPr/>
            <p:nvPr/>
          </p:nvSpPr>
          <p:spPr>
            <a:xfrm>
              <a:off x="4710425" y="2057517"/>
              <a:ext cx="6953" cy="6953"/>
            </a:xfrm>
            <a:custGeom>
              <a:avLst/>
              <a:gdLst/>
              <a:ahLst/>
              <a:cxnLst/>
              <a:rect l="l" t="t" r="r" b="b"/>
              <a:pathLst>
                <a:path w="6953" h="6953" extrusionOk="0">
                  <a:moveTo>
                    <a:pt x="3481" y="0"/>
                  </a:moveTo>
                  <a:lnTo>
                    <a:pt x="4704" y="2249"/>
                  </a:lnTo>
                  <a:lnTo>
                    <a:pt x="6953" y="3472"/>
                  </a:lnTo>
                  <a:lnTo>
                    <a:pt x="4704" y="4704"/>
                  </a:lnTo>
                  <a:lnTo>
                    <a:pt x="3481" y="6953"/>
                  </a:lnTo>
                  <a:lnTo>
                    <a:pt x="2249" y="4704"/>
                  </a:lnTo>
                  <a:lnTo>
                    <a:pt x="0" y="3472"/>
                  </a:lnTo>
                  <a:lnTo>
                    <a:pt x="2249" y="2249"/>
                  </a:lnTo>
                  <a:lnTo>
                    <a:pt x="34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41"/>
            <p:cNvSpPr/>
            <p:nvPr/>
          </p:nvSpPr>
          <p:spPr>
            <a:xfrm>
              <a:off x="4745480" y="2174517"/>
              <a:ext cx="7335" cy="7335"/>
            </a:xfrm>
            <a:custGeom>
              <a:avLst/>
              <a:gdLst/>
              <a:ahLst/>
              <a:cxnLst/>
              <a:rect l="l" t="t" r="r" b="b"/>
              <a:pathLst>
                <a:path w="7335" h="7335" extrusionOk="0">
                  <a:moveTo>
                    <a:pt x="3668" y="0"/>
                  </a:moveTo>
                  <a:lnTo>
                    <a:pt x="4965" y="2371"/>
                  </a:lnTo>
                  <a:lnTo>
                    <a:pt x="7336" y="3668"/>
                  </a:lnTo>
                  <a:lnTo>
                    <a:pt x="4965" y="4965"/>
                  </a:lnTo>
                  <a:lnTo>
                    <a:pt x="3668" y="7336"/>
                  </a:lnTo>
                  <a:lnTo>
                    <a:pt x="2371" y="4965"/>
                  </a:lnTo>
                  <a:lnTo>
                    <a:pt x="0" y="3668"/>
                  </a:lnTo>
                  <a:lnTo>
                    <a:pt x="2371" y="237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41"/>
            <p:cNvSpPr/>
            <p:nvPr/>
          </p:nvSpPr>
          <p:spPr>
            <a:xfrm>
              <a:off x="4742297" y="2141226"/>
              <a:ext cx="16986" cy="16976"/>
            </a:xfrm>
            <a:custGeom>
              <a:avLst/>
              <a:gdLst/>
              <a:ahLst/>
              <a:cxnLst/>
              <a:rect l="l" t="t" r="r" b="b"/>
              <a:pathLst>
                <a:path w="16986" h="16976" extrusionOk="0">
                  <a:moveTo>
                    <a:pt x="8493" y="0"/>
                  </a:moveTo>
                  <a:lnTo>
                    <a:pt x="11498" y="5488"/>
                  </a:lnTo>
                  <a:lnTo>
                    <a:pt x="16987" y="8493"/>
                  </a:lnTo>
                  <a:lnTo>
                    <a:pt x="11498" y="11489"/>
                  </a:lnTo>
                  <a:lnTo>
                    <a:pt x="8493" y="16977"/>
                  </a:lnTo>
                  <a:lnTo>
                    <a:pt x="5488" y="11489"/>
                  </a:lnTo>
                  <a:lnTo>
                    <a:pt x="0" y="8493"/>
                  </a:lnTo>
                  <a:lnTo>
                    <a:pt x="5488" y="5488"/>
                  </a:lnTo>
                  <a:lnTo>
                    <a:pt x="8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41"/>
            <p:cNvSpPr/>
            <p:nvPr/>
          </p:nvSpPr>
          <p:spPr>
            <a:xfrm>
              <a:off x="4577642" y="2235472"/>
              <a:ext cx="9566" cy="9557"/>
            </a:xfrm>
            <a:custGeom>
              <a:avLst/>
              <a:gdLst/>
              <a:ahLst/>
              <a:cxnLst/>
              <a:rect l="l" t="t" r="r" b="b"/>
              <a:pathLst>
                <a:path w="9566" h="9557" extrusionOk="0">
                  <a:moveTo>
                    <a:pt x="4779" y="0"/>
                  </a:moveTo>
                  <a:lnTo>
                    <a:pt x="6477" y="3089"/>
                  </a:lnTo>
                  <a:lnTo>
                    <a:pt x="9566" y="4779"/>
                  </a:lnTo>
                  <a:lnTo>
                    <a:pt x="6477" y="6468"/>
                  </a:lnTo>
                  <a:lnTo>
                    <a:pt x="4779" y="9557"/>
                  </a:lnTo>
                  <a:lnTo>
                    <a:pt x="3089" y="6468"/>
                  </a:lnTo>
                  <a:lnTo>
                    <a:pt x="0" y="4779"/>
                  </a:lnTo>
                  <a:lnTo>
                    <a:pt x="3089" y="3089"/>
                  </a:lnTo>
                  <a:lnTo>
                    <a:pt x="47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41"/>
            <p:cNvSpPr/>
            <p:nvPr/>
          </p:nvSpPr>
          <p:spPr>
            <a:xfrm>
              <a:off x="4590130" y="2226540"/>
              <a:ext cx="6551" cy="6551"/>
            </a:xfrm>
            <a:custGeom>
              <a:avLst/>
              <a:gdLst/>
              <a:ahLst/>
              <a:cxnLst/>
              <a:rect l="l" t="t" r="r" b="b"/>
              <a:pathLst>
                <a:path w="6551" h="6551" extrusionOk="0">
                  <a:moveTo>
                    <a:pt x="3276" y="0"/>
                  </a:moveTo>
                  <a:lnTo>
                    <a:pt x="4433" y="2119"/>
                  </a:lnTo>
                  <a:lnTo>
                    <a:pt x="6552" y="3276"/>
                  </a:lnTo>
                  <a:lnTo>
                    <a:pt x="4433" y="4433"/>
                  </a:lnTo>
                  <a:lnTo>
                    <a:pt x="3276" y="6552"/>
                  </a:lnTo>
                  <a:lnTo>
                    <a:pt x="2119" y="4433"/>
                  </a:lnTo>
                  <a:lnTo>
                    <a:pt x="0" y="3276"/>
                  </a:lnTo>
                  <a:lnTo>
                    <a:pt x="2119" y="2119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41"/>
            <p:cNvSpPr/>
            <p:nvPr/>
          </p:nvSpPr>
          <p:spPr>
            <a:xfrm>
              <a:off x="4576111" y="2287924"/>
              <a:ext cx="8194" cy="8194"/>
            </a:xfrm>
            <a:custGeom>
              <a:avLst/>
              <a:gdLst/>
              <a:ahLst/>
              <a:cxnLst/>
              <a:rect l="l" t="t" r="r" b="b"/>
              <a:pathLst>
                <a:path w="8194" h="8194" extrusionOk="0">
                  <a:moveTo>
                    <a:pt x="4097" y="0"/>
                  </a:moveTo>
                  <a:lnTo>
                    <a:pt x="5544" y="2651"/>
                  </a:lnTo>
                  <a:lnTo>
                    <a:pt x="8195" y="4097"/>
                  </a:lnTo>
                  <a:lnTo>
                    <a:pt x="5544" y="5544"/>
                  </a:lnTo>
                  <a:lnTo>
                    <a:pt x="4097" y="8195"/>
                  </a:lnTo>
                  <a:lnTo>
                    <a:pt x="2651" y="5544"/>
                  </a:lnTo>
                  <a:lnTo>
                    <a:pt x="0" y="4097"/>
                  </a:lnTo>
                  <a:lnTo>
                    <a:pt x="2651" y="2651"/>
                  </a:lnTo>
                  <a:lnTo>
                    <a:pt x="40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41"/>
            <p:cNvSpPr/>
            <p:nvPr/>
          </p:nvSpPr>
          <p:spPr>
            <a:xfrm>
              <a:off x="4748793" y="2276174"/>
              <a:ext cx="15465" cy="15464"/>
            </a:xfrm>
            <a:custGeom>
              <a:avLst/>
              <a:gdLst/>
              <a:ahLst/>
              <a:cxnLst/>
              <a:rect l="l" t="t" r="r" b="b"/>
              <a:pathLst>
                <a:path w="15465" h="15464" extrusionOk="0">
                  <a:moveTo>
                    <a:pt x="7737" y="0"/>
                  </a:moveTo>
                  <a:lnTo>
                    <a:pt x="10472" y="5002"/>
                  </a:lnTo>
                  <a:lnTo>
                    <a:pt x="15465" y="7737"/>
                  </a:lnTo>
                  <a:lnTo>
                    <a:pt x="10472" y="10462"/>
                  </a:lnTo>
                  <a:lnTo>
                    <a:pt x="7737" y="15465"/>
                  </a:lnTo>
                  <a:lnTo>
                    <a:pt x="5002" y="10462"/>
                  </a:lnTo>
                  <a:lnTo>
                    <a:pt x="0" y="7737"/>
                  </a:lnTo>
                  <a:lnTo>
                    <a:pt x="5002" y="5002"/>
                  </a:lnTo>
                  <a:lnTo>
                    <a:pt x="77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41"/>
            <p:cNvSpPr/>
            <p:nvPr/>
          </p:nvSpPr>
          <p:spPr>
            <a:xfrm>
              <a:off x="4586844" y="2331445"/>
              <a:ext cx="8203" cy="8194"/>
            </a:xfrm>
            <a:custGeom>
              <a:avLst/>
              <a:gdLst/>
              <a:ahLst/>
              <a:cxnLst/>
              <a:rect l="l" t="t" r="r" b="b"/>
              <a:pathLst>
                <a:path w="8203" h="8194" extrusionOk="0">
                  <a:moveTo>
                    <a:pt x="4097" y="0"/>
                  </a:moveTo>
                  <a:lnTo>
                    <a:pt x="5553" y="2641"/>
                  </a:lnTo>
                  <a:lnTo>
                    <a:pt x="8204" y="4097"/>
                  </a:lnTo>
                  <a:lnTo>
                    <a:pt x="5553" y="5544"/>
                  </a:lnTo>
                  <a:lnTo>
                    <a:pt x="4097" y="8195"/>
                  </a:lnTo>
                  <a:lnTo>
                    <a:pt x="2651" y="5544"/>
                  </a:lnTo>
                  <a:lnTo>
                    <a:pt x="0" y="4097"/>
                  </a:lnTo>
                  <a:lnTo>
                    <a:pt x="2651" y="2641"/>
                  </a:lnTo>
                  <a:lnTo>
                    <a:pt x="40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41"/>
            <p:cNvSpPr/>
            <p:nvPr/>
          </p:nvSpPr>
          <p:spPr>
            <a:xfrm>
              <a:off x="4748830" y="2233596"/>
              <a:ext cx="8829" cy="8829"/>
            </a:xfrm>
            <a:custGeom>
              <a:avLst/>
              <a:gdLst/>
              <a:ahLst/>
              <a:cxnLst/>
              <a:rect l="l" t="t" r="r" b="b"/>
              <a:pathLst>
                <a:path w="8829" h="8829" extrusionOk="0">
                  <a:moveTo>
                    <a:pt x="4415" y="0"/>
                  </a:moveTo>
                  <a:lnTo>
                    <a:pt x="5983" y="2856"/>
                  </a:lnTo>
                  <a:lnTo>
                    <a:pt x="8829" y="4415"/>
                  </a:lnTo>
                  <a:lnTo>
                    <a:pt x="5983" y="5973"/>
                  </a:lnTo>
                  <a:lnTo>
                    <a:pt x="4415" y="8829"/>
                  </a:lnTo>
                  <a:lnTo>
                    <a:pt x="2856" y="5973"/>
                  </a:lnTo>
                  <a:lnTo>
                    <a:pt x="0" y="4415"/>
                  </a:lnTo>
                  <a:lnTo>
                    <a:pt x="2856" y="2856"/>
                  </a:lnTo>
                  <a:lnTo>
                    <a:pt x="44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BBFEDB7-544C-FEC8-09DC-430BC93451E2}"/>
              </a:ext>
            </a:extLst>
          </p:cNvPr>
          <p:cNvSpPr/>
          <p:nvPr/>
        </p:nvSpPr>
        <p:spPr>
          <a:xfrm>
            <a:off x="932083" y="135904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i="0" dirty="0">
                <a:solidFill>
                  <a:srgbClr val="374151"/>
                </a:solidFill>
                <a:effectLst/>
                <a:latin typeface="Bahnschrift Light" panose="020B0502040204020203" pitchFamily="34" charset="0"/>
              </a:rPr>
              <a:t>"In conclusion, our IQ test project aimed to provide an engaging and comprehensive assessment of cognitive abilities. </a:t>
            </a:r>
            <a:endParaRPr lang="en-GB" sz="1600" b="1" dirty="0">
              <a:latin typeface="Bahnschrift Light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257A17-DFCE-B837-D4EE-F324BF014E70}"/>
              </a:ext>
            </a:extLst>
          </p:cNvPr>
          <p:cNvSpPr/>
          <p:nvPr/>
        </p:nvSpPr>
        <p:spPr>
          <a:xfrm>
            <a:off x="932083" y="2626735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i="0" dirty="0">
                <a:solidFill>
                  <a:srgbClr val="374151"/>
                </a:solidFill>
                <a:effectLst/>
                <a:latin typeface="Bahnschrift Light" panose="020B0502040204020203" pitchFamily="34" charset="0"/>
              </a:rPr>
              <a:t>we  created a tool that  value insights into individuals intellectual strengths.</a:t>
            </a:r>
            <a:endParaRPr lang="en-GB" sz="1600" b="1" dirty="0">
              <a:latin typeface="Bahnschrift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CEAD5A-7B4B-7796-CFE9-3AD788CE4FB3}"/>
              </a:ext>
            </a:extLst>
          </p:cNvPr>
          <p:cNvSpPr/>
          <p:nvPr/>
        </p:nvSpPr>
        <p:spPr>
          <a:xfrm>
            <a:off x="932083" y="3523771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i="0" dirty="0">
                <a:solidFill>
                  <a:srgbClr val="374151"/>
                </a:solidFill>
                <a:effectLst/>
                <a:latin typeface="Bahnschrift Light" panose="020B0502040204020203" pitchFamily="34" charset="0"/>
              </a:rPr>
              <a:t>Through this project we recognize the potential impact on personal and professional development</a:t>
            </a:r>
            <a:endParaRPr lang="en-GB" sz="1600" b="1" dirty="0">
              <a:latin typeface="Bahnschrift Ligh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72"/>
          <p:cNvSpPr txBox="1">
            <a:spLocks noGrp="1"/>
          </p:cNvSpPr>
          <p:nvPr>
            <p:ph type="title"/>
          </p:nvPr>
        </p:nvSpPr>
        <p:spPr>
          <a:xfrm>
            <a:off x="720000" y="12739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00000"/>
                </a:solidFill>
              </a:rPr>
              <a:t>FUTURE ENHANCEMENT</a:t>
            </a:r>
            <a:endParaRPr dirty="0">
              <a:solidFill>
                <a:srgbClr val="C00000"/>
              </a:solidFill>
            </a:endParaRPr>
          </a:p>
        </p:txBody>
      </p:sp>
      <p:grpSp>
        <p:nvGrpSpPr>
          <p:cNvPr id="1870" name="Google Shape;1870;p72"/>
          <p:cNvGrpSpPr/>
          <p:nvPr/>
        </p:nvGrpSpPr>
        <p:grpSpPr>
          <a:xfrm>
            <a:off x="5866510" y="2928566"/>
            <a:ext cx="3937528" cy="2313012"/>
            <a:chOff x="9184991" y="1198230"/>
            <a:chExt cx="448532" cy="263483"/>
          </a:xfrm>
        </p:grpSpPr>
        <p:sp>
          <p:nvSpPr>
            <p:cNvPr id="1871" name="Google Shape;1871;p72"/>
            <p:cNvSpPr/>
            <p:nvPr/>
          </p:nvSpPr>
          <p:spPr>
            <a:xfrm>
              <a:off x="9184991" y="1215776"/>
              <a:ext cx="385804" cy="244864"/>
            </a:xfrm>
            <a:custGeom>
              <a:avLst/>
              <a:gdLst/>
              <a:ahLst/>
              <a:cxnLst/>
              <a:rect l="l" t="t" r="r" b="b"/>
              <a:pathLst>
                <a:path w="385804" h="244864" extrusionOk="0">
                  <a:moveTo>
                    <a:pt x="385804" y="4097"/>
                  </a:moveTo>
                  <a:lnTo>
                    <a:pt x="385804" y="244865"/>
                  </a:lnTo>
                  <a:lnTo>
                    <a:pt x="122815" y="244865"/>
                  </a:lnTo>
                  <a:lnTo>
                    <a:pt x="5544" y="55728"/>
                  </a:lnTo>
                  <a:cubicBezTo>
                    <a:pt x="-9333" y="31733"/>
                    <a:pt x="7438" y="579"/>
                    <a:pt x="35569" y="0"/>
                  </a:cubicBezTo>
                  <a:lnTo>
                    <a:pt x="385804" y="40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2" name="Google Shape;1872;p72"/>
            <p:cNvSpPr/>
            <p:nvPr/>
          </p:nvSpPr>
          <p:spPr>
            <a:xfrm>
              <a:off x="9224788" y="1324912"/>
              <a:ext cx="346007" cy="135178"/>
            </a:xfrm>
            <a:custGeom>
              <a:avLst/>
              <a:gdLst/>
              <a:ahLst/>
              <a:cxnLst/>
              <a:rect l="l" t="t" r="r" b="b"/>
              <a:pathLst>
                <a:path w="346007" h="135178" extrusionOk="0">
                  <a:moveTo>
                    <a:pt x="345354" y="134320"/>
                  </a:moveTo>
                  <a:cubicBezTo>
                    <a:pt x="342648" y="131361"/>
                    <a:pt x="339960" y="128384"/>
                    <a:pt x="337272" y="125407"/>
                  </a:cubicBezTo>
                  <a:cubicBezTo>
                    <a:pt x="315694" y="101514"/>
                    <a:pt x="293546" y="75904"/>
                    <a:pt x="264427" y="61083"/>
                  </a:cubicBezTo>
                  <a:cubicBezTo>
                    <a:pt x="250539" y="54017"/>
                    <a:pt x="235233" y="50191"/>
                    <a:pt x="219628" y="50573"/>
                  </a:cubicBezTo>
                  <a:cubicBezTo>
                    <a:pt x="210873" y="50788"/>
                    <a:pt x="201960" y="52151"/>
                    <a:pt x="193588" y="54746"/>
                  </a:cubicBezTo>
                  <a:cubicBezTo>
                    <a:pt x="185394" y="57284"/>
                    <a:pt x="178020" y="61615"/>
                    <a:pt x="171142" y="66701"/>
                  </a:cubicBezTo>
                  <a:cubicBezTo>
                    <a:pt x="156890" y="77238"/>
                    <a:pt x="143562" y="92181"/>
                    <a:pt x="125083" y="94318"/>
                  </a:cubicBezTo>
                  <a:cubicBezTo>
                    <a:pt x="106557" y="96464"/>
                    <a:pt x="90336" y="84425"/>
                    <a:pt x="78389" y="71573"/>
                  </a:cubicBezTo>
                  <a:cubicBezTo>
                    <a:pt x="70922" y="63537"/>
                    <a:pt x="64959" y="54055"/>
                    <a:pt x="58743" y="45048"/>
                  </a:cubicBezTo>
                  <a:cubicBezTo>
                    <a:pt x="51612" y="34726"/>
                    <a:pt x="44808" y="24945"/>
                    <a:pt x="36175" y="15910"/>
                  </a:cubicBezTo>
                  <a:cubicBezTo>
                    <a:pt x="32116" y="11654"/>
                    <a:pt x="28158" y="8061"/>
                    <a:pt x="23604" y="5149"/>
                  </a:cubicBezTo>
                  <a:cubicBezTo>
                    <a:pt x="22502" y="4449"/>
                    <a:pt x="21373" y="3786"/>
                    <a:pt x="20216" y="3180"/>
                  </a:cubicBezTo>
                  <a:cubicBezTo>
                    <a:pt x="19646" y="2881"/>
                    <a:pt x="19077" y="2601"/>
                    <a:pt x="18498" y="2340"/>
                  </a:cubicBezTo>
                  <a:cubicBezTo>
                    <a:pt x="18312" y="2256"/>
                    <a:pt x="18116" y="2162"/>
                    <a:pt x="17920" y="2078"/>
                  </a:cubicBezTo>
                  <a:cubicBezTo>
                    <a:pt x="17864" y="2060"/>
                    <a:pt x="17854" y="2050"/>
                    <a:pt x="17817" y="2032"/>
                  </a:cubicBezTo>
                  <a:cubicBezTo>
                    <a:pt x="17770" y="2013"/>
                    <a:pt x="17723" y="1994"/>
                    <a:pt x="17640" y="1966"/>
                  </a:cubicBezTo>
                  <a:cubicBezTo>
                    <a:pt x="16398" y="1481"/>
                    <a:pt x="15148" y="1052"/>
                    <a:pt x="13850" y="725"/>
                  </a:cubicBezTo>
                  <a:cubicBezTo>
                    <a:pt x="13365" y="604"/>
                    <a:pt x="12870" y="492"/>
                    <a:pt x="12376" y="389"/>
                  </a:cubicBezTo>
                  <a:cubicBezTo>
                    <a:pt x="12161" y="343"/>
                    <a:pt x="11116" y="193"/>
                    <a:pt x="11023" y="165"/>
                  </a:cubicBezTo>
                  <a:cubicBezTo>
                    <a:pt x="9912" y="44"/>
                    <a:pt x="8792" y="-22"/>
                    <a:pt x="7672" y="6"/>
                  </a:cubicBezTo>
                  <a:cubicBezTo>
                    <a:pt x="7065" y="16"/>
                    <a:pt x="6458" y="72"/>
                    <a:pt x="5861" y="109"/>
                  </a:cubicBezTo>
                  <a:cubicBezTo>
                    <a:pt x="5787" y="109"/>
                    <a:pt x="5469" y="156"/>
                    <a:pt x="5320" y="174"/>
                  </a:cubicBezTo>
                  <a:cubicBezTo>
                    <a:pt x="5115" y="212"/>
                    <a:pt x="4900" y="240"/>
                    <a:pt x="4694" y="277"/>
                  </a:cubicBezTo>
                  <a:cubicBezTo>
                    <a:pt x="3444" y="510"/>
                    <a:pt x="2212" y="828"/>
                    <a:pt x="998" y="1238"/>
                  </a:cubicBezTo>
                  <a:cubicBezTo>
                    <a:pt x="569" y="1378"/>
                    <a:pt x="261" y="1490"/>
                    <a:pt x="0" y="1584"/>
                  </a:cubicBezTo>
                  <a:lnTo>
                    <a:pt x="83019" y="135178"/>
                  </a:lnTo>
                  <a:lnTo>
                    <a:pt x="346008" y="135178"/>
                  </a:lnTo>
                  <a:lnTo>
                    <a:pt x="346008" y="134899"/>
                  </a:lnTo>
                  <a:cubicBezTo>
                    <a:pt x="345784" y="134740"/>
                    <a:pt x="345560" y="134553"/>
                    <a:pt x="345354" y="134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3" name="Google Shape;1873;p72"/>
            <p:cNvSpPr/>
            <p:nvPr/>
          </p:nvSpPr>
          <p:spPr>
            <a:xfrm>
              <a:off x="9210676" y="1217092"/>
              <a:ext cx="147753" cy="244080"/>
            </a:xfrm>
            <a:custGeom>
              <a:avLst/>
              <a:gdLst/>
              <a:ahLst/>
              <a:cxnLst/>
              <a:rect l="l" t="t" r="r" b="b"/>
              <a:pathLst>
                <a:path w="147753" h="244080" extrusionOk="0">
                  <a:moveTo>
                    <a:pt x="147753" y="24408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4" name="Google Shape;1874;p72"/>
            <p:cNvSpPr/>
            <p:nvPr/>
          </p:nvSpPr>
          <p:spPr>
            <a:xfrm>
              <a:off x="9300479" y="1295715"/>
              <a:ext cx="270325" cy="164375"/>
            </a:xfrm>
            <a:custGeom>
              <a:avLst/>
              <a:gdLst/>
              <a:ahLst/>
              <a:cxnLst/>
              <a:rect l="l" t="t" r="r" b="b"/>
              <a:pathLst>
                <a:path w="270325" h="164375" extrusionOk="0">
                  <a:moveTo>
                    <a:pt x="270316" y="3957"/>
                  </a:moveTo>
                  <a:lnTo>
                    <a:pt x="270316" y="164375"/>
                  </a:lnTo>
                  <a:lnTo>
                    <a:pt x="102338" y="164375"/>
                  </a:lnTo>
                  <a:cubicBezTo>
                    <a:pt x="83261" y="133950"/>
                    <a:pt x="0" y="0"/>
                    <a:pt x="0" y="0"/>
                  </a:cubicBezTo>
                  <a:lnTo>
                    <a:pt x="270325" y="395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5" name="Google Shape;1875;p72"/>
            <p:cNvSpPr/>
            <p:nvPr/>
          </p:nvSpPr>
          <p:spPr>
            <a:xfrm>
              <a:off x="9265368" y="1240024"/>
              <a:ext cx="171421" cy="45452"/>
            </a:xfrm>
            <a:custGeom>
              <a:avLst/>
              <a:gdLst/>
              <a:ahLst/>
              <a:cxnLst/>
              <a:rect l="l" t="t" r="r" b="b"/>
              <a:pathLst>
                <a:path w="171421" h="45452" extrusionOk="0">
                  <a:moveTo>
                    <a:pt x="0" y="0"/>
                  </a:moveTo>
                  <a:lnTo>
                    <a:pt x="27757" y="42587"/>
                  </a:lnTo>
                  <a:lnTo>
                    <a:pt x="171422" y="45452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6" name="Google Shape;1876;p72"/>
            <p:cNvSpPr/>
            <p:nvPr/>
          </p:nvSpPr>
          <p:spPr>
            <a:xfrm>
              <a:off x="9435819" y="1278924"/>
              <a:ext cx="22045" cy="10639"/>
            </a:xfrm>
            <a:custGeom>
              <a:avLst/>
              <a:gdLst/>
              <a:ahLst/>
              <a:cxnLst/>
              <a:rect l="l" t="t" r="r" b="b"/>
              <a:pathLst>
                <a:path w="22045" h="10639" extrusionOk="0">
                  <a:moveTo>
                    <a:pt x="22045" y="5320"/>
                  </a:moveTo>
                  <a:cubicBezTo>
                    <a:pt x="22045" y="8260"/>
                    <a:pt x="17108" y="10640"/>
                    <a:pt x="11023" y="10640"/>
                  </a:cubicBezTo>
                  <a:cubicBezTo>
                    <a:pt x="4937" y="10640"/>
                    <a:pt x="0" y="8260"/>
                    <a:pt x="0" y="5320"/>
                  </a:cubicBezTo>
                  <a:cubicBezTo>
                    <a:pt x="0" y="2380"/>
                    <a:pt x="4937" y="0"/>
                    <a:pt x="11023" y="0"/>
                  </a:cubicBezTo>
                  <a:cubicBezTo>
                    <a:pt x="17108" y="0"/>
                    <a:pt x="22045" y="2380"/>
                    <a:pt x="22045" y="532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7" name="Google Shape;1877;p72"/>
            <p:cNvSpPr/>
            <p:nvPr/>
          </p:nvSpPr>
          <p:spPr>
            <a:xfrm>
              <a:off x="9258844" y="1230597"/>
              <a:ext cx="14279" cy="9426"/>
            </a:xfrm>
            <a:custGeom>
              <a:avLst/>
              <a:gdLst/>
              <a:ahLst/>
              <a:cxnLst/>
              <a:rect l="l" t="t" r="r" b="b"/>
              <a:pathLst>
                <a:path w="14279" h="9426" extrusionOk="0">
                  <a:moveTo>
                    <a:pt x="14280" y="4713"/>
                  </a:moveTo>
                  <a:cubicBezTo>
                    <a:pt x="14280" y="7316"/>
                    <a:pt x="11083" y="9427"/>
                    <a:pt x="7140" y="9427"/>
                  </a:cubicBezTo>
                  <a:cubicBezTo>
                    <a:pt x="3197" y="9427"/>
                    <a:pt x="0" y="7316"/>
                    <a:pt x="0" y="4713"/>
                  </a:cubicBezTo>
                  <a:cubicBezTo>
                    <a:pt x="0" y="2110"/>
                    <a:pt x="3197" y="0"/>
                    <a:pt x="7140" y="0"/>
                  </a:cubicBezTo>
                  <a:cubicBezTo>
                    <a:pt x="11083" y="0"/>
                    <a:pt x="14280" y="2110"/>
                    <a:pt x="14280" y="471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8" name="Google Shape;1878;p72"/>
            <p:cNvSpPr/>
            <p:nvPr/>
          </p:nvSpPr>
          <p:spPr>
            <a:xfrm>
              <a:off x="9397749" y="1258242"/>
              <a:ext cx="14279" cy="9426"/>
            </a:xfrm>
            <a:custGeom>
              <a:avLst/>
              <a:gdLst/>
              <a:ahLst/>
              <a:cxnLst/>
              <a:rect l="l" t="t" r="r" b="b"/>
              <a:pathLst>
                <a:path w="14279" h="9426" extrusionOk="0">
                  <a:moveTo>
                    <a:pt x="14280" y="4713"/>
                  </a:moveTo>
                  <a:cubicBezTo>
                    <a:pt x="14280" y="7317"/>
                    <a:pt x="11079" y="9426"/>
                    <a:pt x="7140" y="9426"/>
                  </a:cubicBezTo>
                  <a:cubicBezTo>
                    <a:pt x="3201" y="9426"/>
                    <a:pt x="0" y="7317"/>
                    <a:pt x="0" y="4713"/>
                  </a:cubicBezTo>
                  <a:cubicBezTo>
                    <a:pt x="0" y="2109"/>
                    <a:pt x="3201" y="0"/>
                    <a:pt x="7140" y="0"/>
                  </a:cubicBezTo>
                  <a:cubicBezTo>
                    <a:pt x="11079" y="0"/>
                    <a:pt x="14280" y="2109"/>
                    <a:pt x="14280" y="471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9" name="Google Shape;1879;p72"/>
            <p:cNvSpPr/>
            <p:nvPr/>
          </p:nvSpPr>
          <p:spPr>
            <a:xfrm>
              <a:off x="9421362" y="1258550"/>
              <a:ext cx="14279" cy="9426"/>
            </a:xfrm>
            <a:custGeom>
              <a:avLst/>
              <a:gdLst/>
              <a:ahLst/>
              <a:cxnLst/>
              <a:rect l="l" t="t" r="r" b="b"/>
              <a:pathLst>
                <a:path w="14279" h="9426" extrusionOk="0">
                  <a:moveTo>
                    <a:pt x="14280" y="4713"/>
                  </a:moveTo>
                  <a:cubicBezTo>
                    <a:pt x="14280" y="7317"/>
                    <a:pt x="11078" y="9427"/>
                    <a:pt x="7140" y="9427"/>
                  </a:cubicBezTo>
                  <a:cubicBezTo>
                    <a:pt x="3201" y="9427"/>
                    <a:pt x="0" y="7317"/>
                    <a:pt x="0" y="4713"/>
                  </a:cubicBezTo>
                  <a:cubicBezTo>
                    <a:pt x="0" y="2109"/>
                    <a:pt x="3201" y="0"/>
                    <a:pt x="7140" y="0"/>
                  </a:cubicBezTo>
                  <a:cubicBezTo>
                    <a:pt x="11078" y="0"/>
                    <a:pt x="14280" y="2109"/>
                    <a:pt x="14280" y="471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80" name="Google Shape;1880;p72"/>
            <p:cNvGrpSpPr/>
            <p:nvPr/>
          </p:nvGrpSpPr>
          <p:grpSpPr>
            <a:xfrm>
              <a:off x="9295981" y="1199051"/>
              <a:ext cx="42036" cy="55719"/>
              <a:chOff x="6990629" y="3644735"/>
              <a:chExt cx="42036" cy="55719"/>
            </a:xfrm>
          </p:grpSpPr>
          <p:sp>
            <p:nvSpPr>
              <p:cNvPr id="1881" name="Google Shape;1881;p72"/>
              <p:cNvSpPr/>
              <p:nvPr/>
            </p:nvSpPr>
            <p:spPr>
              <a:xfrm>
                <a:off x="6990629" y="3685297"/>
                <a:ext cx="42036" cy="15157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15157" extrusionOk="0">
                    <a:moveTo>
                      <a:pt x="42036" y="7579"/>
                    </a:moveTo>
                    <a:cubicBezTo>
                      <a:pt x="42036" y="11764"/>
                      <a:pt x="32626" y="15157"/>
                      <a:pt x="21018" y="15157"/>
                    </a:cubicBezTo>
                    <a:cubicBezTo>
                      <a:pt x="9410" y="15157"/>
                      <a:pt x="0" y="11764"/>
                      <a:pt x="0" y="7579"/>
                    </a:cubicBezTo>
                    <a:cubicBezTo>
                      <a:pt x="0" y="3393"/>
                      <a:pt x="9410" y="0"/>
                      <a:pt x="21018" y="0"/>
                    </a:cubicBezTo>
                    <a:cubicBezTo>
                      <a:pt x="32626" y="0"/>
                      <a:pt x="42036" y="3393"/>
                      <a:pt x="42036" y="757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2" name="Google Shape;1882;p72"/>
              <p:cNvSpPr/>
              <p:nvPr/>
            </p:nvSpPr>
            <p:spPr>
              <a:xfrm>
                <a:off x="6990629" y="3648851"/>
                <a:ext cx="42036" cy="44024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44024" extrusionOk="0">
                    <a:moveTo>
                      <a:pt x="6533" y="0"/>
                    </a:moveTo>
                    <a:lnTo>
                      <a:pt x="0" y="44024"/>
                    </a:lnTo>
                    <a:lnTo>
                      <a:pt x="42037" y="44024"/>
                    </a:lnTo>
                    <a:lnTo>
                      <a:pt x="34692" y="821"/>
                    </a:lnTo>
                    <a:lnTo>
                      <a:pt x="653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3" name="Google Shape;1883;p72"/>
              <p:cNvSpPr/>
              <p:nvPr/>
            </p:nvSpPr>
            <p:spPr>
              <a:xfrm>
                <a:off x="6997218" y="3644735"/>
                <a:ext cx="27869" cy="9874"/>
              </a:xfrm>
              <a:custGeom>
                <a:avLst/>
                <a:gdLst/>
                <a:ahLst/>
                <a:cxnLst/>
                <a:rect l="l" t="t" r="r" b="b"/>
                <a:pathLst>
                  <a:path w="27869" h="9874" extrusionOk="0">
                    <a:moveTo>
                      <a:pt x="27869" y="4937"/>
                    </a:moveTo>
                    <a:cubicBezTo>
                      <a:pt x="27869" y="7663"/>
                      <a:pt x="21625" y="9875"/>
                      <a:pt x="13935" y="9875"/>
                    </a:cubicBezTo>
                    <a:cubicBezTo>
                      <a:pt x="6244" y="9875"/>
                      <a:pt x="0" y="7663"/>
                      <a:pt x="0" y="4937"/>
                    </a:cubicBezTo>
                    <a:cubicBezTo>
                      <a:pt x="0" y="2212"/>
                      <a:pt x="6244" y="0"/>
                      <a:pt x="13935" y="0"/>
                    </a:cubicBezTo>
                    <a:cubicBezTo>
                      <a:pt x="21625" y="0"/>
                      <a:pt x="27869" y="2212"/>
                      <a:pt x="27869" y="493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4" name="Google Shape;1884;p72"/>
              <p:cNvSpPr/>
              <p:nvPr/>
            </p:nvSpPr>
            <p:spPr>
              <a:xfrm>
                <a:off x="6998385" y="3660928"/>
                <a:ext cx="3471" cy="37677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7677" extrusionOk="0">
                    <a:moveTo>
                      <a:pt x="3472" y="0"/>
                    </a:moveTo>
                    <a:lnTo>
                      <a:pt x="0" y="37678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5" name="Google Shape;1885;p72"/>
              <p:cNvSpPr/>
              <p:nvPr/>
            </p:nvSpPr>
            <p:spPr>
              <a:xfrm>
                <a:off x="6999822" y="3656019"/>
                <a:ext cx="5095" cy="5114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5114" extrusionOk="0">
                    <a:moveTo>
                      <a:pt x="5096" y="2557"/>
                    </a:moveTo>
                    <a:cubicBezTo>
                      <a:pt x="5096" y="3967"/>
                      <a:pt x="3957" y="5115"/>
                      <a:pt x="2548" y="5115"/>
                    </a:cubicBezTo>
                    <a:cubicBezTo>
                      <a:pt x="1139" y="5115"/>
                      <a:pt x="0" y="3967"/>
                      <a:pt x="0" y="2557"/>
                    </a:cubicBezTo>
                    <a:cubicBezTo>
                      <a:pt x="0" y="1148"/>
                      <a:pt x="1139" y="0"/>
                      <a:pt x="2548" y="0"/>
                    </a:cubicBezTo>
                    <a:cubicBezTo>
                      <a:pt x="3957" y="0"/>
                      <a:pt x="5096" y="1148"/>
                      <a:pt x="5096" y="255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86" name="Google Shape;1886;p72"/>
            <p:cNvGrpSpPr/>
            <p:nvPr/>
          </p:nvGrpSpPr>
          <p:grpSpPr>
            <a:xfrm>
              <a:off x="9352306" y="1198230"/>
              <a:ext cx="42036" cy="55719"/>
              <a:chOff x="7046954" y="3643914"/>
              <a:chExt cx="42036" cy="55719"/>
            </a:xfrm>
          </p:grpSpPr>
          <p:sp>
            <p:nvSpPr>
              <p:cNvPr id="1887" name="Google Shape;1887;p72"/>
              <p:cNvSpPr/>
              <p:nvPr/>
            </p:nvSpPr>
            <p:spPr>
              <a:xfrm>
                <a:off x="7046954" y="3684476"/>
                <a:ext cx="42036" cy="15157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15157" extrusionOk="0">
                    <a:moveTo>
                      <a:pt x="42036" y="7579"/>
                    </a:moveTo>
                    <a:cubicBezTo>
                      <a:pt x="42036" y="11764"/>
                      <a:pt x="32626" y="15157"/>
                      <a:pt x="21018" y="15157"/>
                    </a:cubicBezTo>
                    <a:cubicBezTo>
                      <a:pt x="9410" y="15157"/>
                      <a:pt x="0" y="11764"/>
                      <a:pt x="0" y="7579"/>
                    </a:cubicBezTo>
                    <a:cubicBezTo>
                      <a:pt x="0" y="3393"/>
                      <a:pt x="9410" y="0"/>
                      <a:pt x="21018" y="0"/>
                    </a:cubicBezTo>
                    <a:cubicBezTo>
                      <a:pt x="32626" y="0"/>
                      <a:pt x="42036" y="3393"/>
                      <a:pt x="42036" y="757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8" name="Google Shape;1888;p72"/>
              <p:cNvSpPr/>
              <p:nvPr/>
            </p:nvSpPr>
            <p:spPr>
              <a:xfrm>
                <a:off x="7046954" y="3648030"/>
                <a:ext cx="42036" cy="44024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44024" extrusionOk="0">
                    <a:moveTo>
                      <a:pt x="6533" y="0"/>
                    </a:moveTo>
                    <a:lnTo>
                      <a:pt x="0" y="44025"/>
                    </a:lnTo>
                    <a:lnTo>
                      <a:pt x="42037" y="44025"/>
                    </a:lnTo>
                    <a:lnTo>
                      <a:pt x="34691" y="821"/>
                    </a:lnTo>
                    <a:lnTo>
                      <a:pt x="653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9" name="Google Shape;1889;p72"/>
              <p:cNvSpPr/>
              <p:nvPr/>
            </p:nvSpPr>
            <p:spPr>
              <a:xfrm>
                <a:off x="7053544" y="3643914"/>
                <a:ext cx="27868" cy="9874"/>
              </a:xfrm>
              <a:custGeom>
                <a:avLst/>
                <a:gdLst/>
                <a:ahLst/>
                <a:cxnLst/>
                <a:rect l="l" t="t" r="r" b="b"/>
                <a:pathLst>
                  <a:path w="27868" h="9874" extrusionOk="0">
                    <a:moveTo>
                      <a:pt x="27869" y="4937"/>
                    </a:moveTo>
                    <a:cubicBezTo>
                      <a:pt x="27869" y="7662"/>
                      <a:pt x="21625" y="9875"/>
                      <a:pt x="13935" y="9875"/>
                    </a:cubicBezTo>
                    <a:cubicBezTo>
                      <a:pt x="6244" y="9875"/>
                      <a:pt x="0" y="7662"/>
                      <a:pt x="0" y="4937"/>
                    </a:cubicBezTo>
                    <a:cubicBezTo>
                      <a:pt x="0" y="2212"/>
                      <a:pt x="6244" y="0"/>
                      <a:pt x="13935" y="0"/>
                    </a:cubicBezTo>
                    <a:cubicBezTo>
                      <a:pt x="21625" y="0"/>
                      <a:pt x="27869" y="2212"/>
                      <a:pt x="27869" y="493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0" name="Google Shape;1890;p72"/>
              <p:cNvSpPr/>
              <p:nvPr/>
            </p:nvSpPr>
            <p:spPr>
              <a:xfrm>
                <a:off x="7054710" y="3660107"/>
                <a:ext cx="3471" cy="37677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7677" extrusionOk="0">
                    <a:moveTo>
                      <a:pt x="3472" y="0"/>
                    </a:moveTo>
                    <a:lnTo>
                      <a:pt x="0" y="37678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1" name="Google Shape;1891;p72"/>
              <p:cNvSpPr/>
              <p:nvPr/>
            </p:nvSpPr>
            <p:spPr>
              <a:xfrm>
                <a:off x="7056148" y="3655198"/>
                <a:ext cx="5095" cy="5114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5114" extrusionOk="0">
                    <a:moveTo>
                      <a:pt x="5096" y="2557"/>
                    </a:moveTo>
                    <a:cubicBezTo>
                      <a:pt x="5096" y="3967"/>
                      <a:pt x="3957" y="5115"/>
                      <a:pt x="2548" y="5115"/>
                    </a:cubicBezTo>
                    <a:cubicBezTo>
                      <a:pt x="1139" y="5115"/>
                      <a:pt x="0" y="3967"/>
                      <a:pt x="0" y="2557"/>
                    </a:cubicBezTo>
                    <a:cubicBezTo>
                      <a:pt x="0" y="1148"/>
                      <a:pt x="1139" y="0"/>
                      <a:pt x="2548" y="0"/>
                    </a:cubicBezTo>
                    <a:cubicBezTo>
                      <a:pt x="3957" y="0"/>
                      <a:pt x="5096" y="1148"/>
                      <a:pt x="5096" y="255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92" name="Google Shape;1892;p72"/>
            <p:cNvSpPr/>
            <p:nvPr/>
          </p:nvSpPr>
          <p:spPr>
            <a:xfrm>
              <a:off x="9457573" y="1226518"/>
              <a:ext cx="48215" cy="68325"/>
            </a:xfrm>
            <a:custGeom>
              <a:avLst/>
              <a:gdLst/>
              <a:ahLst/>
              <a:cxnLst/>
              <a:rect l="l" t="t" r="r" b="b"/>
              <a:pathLst>
                <a:path w="48215" h="68325" extrusionOk="0">
                  <a:moveTo>
                    <a:pt x="42328" y="68086"/>
                  </a:moveTo>
                  <a:cubicBezTo>
                    <a:pt x="40480" y="67601"/>
                    <a:pt x="38679" y="66369"/>
                    <a:pt x="37606" y="64689"/>
                  </a:cubicBezTo>
                  <a:cubicBezTo>
                    <a:pt x="861" y="6991"/>
                    <a:pt x="553" y="6067"/>
                    <a:pt x="254" y="5171"/>
                  </a:cubicBezTo>
                  <a:cubicBezTo>
                    <a:pt x="-679" y="2362"/>
                    <a:pt x="1038" y="47"/>
                    <a:pt x="4081" y="1"/>
                  </a:cubicBezTo>
                  <a:cubicBezTo>
                    <a:pt x="6853" y="-46"/>
                    <a:pt x="9783" y="1811"/>
                    <a:pt x="10978" y="4275"/>
                  </a:cubicBezTo>
                  <a:cubicBezTo>
                    <a:pt x="12798" y="7477"/>
                    <a:pt x="33611" y="40283"/>
                    <a:pt x="47312" y="61796"/>
                  </a:cubicBezTo>
                  <a:cubicBezTo>
                    <a:pt x="49020" y="64483"/>
                    <a:pt x="48236" y="67311"/>
                    <a:pt x="45557" y="68114"/>
                  </a:cubicBezTo>
                  <a:cubicBezTo>
                    <a:pt x="44549" y="68413"/>
                    <a:pt x="43430" y="68385"/>
                    <a:pt x="42319" y="68096"/>
                  </a:cubicBezTo>
                  <a:close/>
                  <a:moveTo>
                    <a:pt x="11016" y="4341"/>
                  </a:moveTo>
                  <a:cubicBezTo>
                    <a:pt x="11118" y="4555"/>
                    <a:pt x="11202" y="4770"/>
                    <a:pt x="11277" y="4985"/>
                  </a:cubicBezTo>
                  <a:cubicBezTo>
                    <a:pt x="11239" y="4882"/>
                    <a:pt x="11174" y="4658"/>
                    <a:pt x="11016" y="43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3" name="Google Shape;1893;p72"/>
            <p:cNvSpPr/>
            <p:nvPr/>
          </p:nvSpPr>
          <p:spPr>
            <a:xfrm>
              <a:off x="9344932" y="1316200"/>
              <a:ext cx="73119" cy="103614"/>
            </a:xfrm>
            <a:custGeom>
              <a:avLst/>
              <a:gdLst/>
              <a:ahLst/>
              <a:cxnLst/>
              <a:rect l="l" t="t" r="r" b="b"/>
              <a:pathLst>
                <a:path w="73119" h="103614" extrusionOk="0">
                  <a:moveTo>
                    <a:pt x="64185" y="103254"/>
                  </a:moveTo>
                  <a:cubicBezTo>
                    <a:pt x="61376" y="102517"/>
                    <a:pt x="58650" y="100650"/>
                    <a:pt x="57027" y="98102"/>
                  </a:cubicBezTo>
                  <a:cubicBezTo>
                    <a:pt x="1298" y="10604"/>
                    <a:pt x="832" y="9204"/>
                    <a:pt x="384" y="7841"/>
                  </a:cubicBezTo>
                  <a:cubicBezTo>
                    <a:pt x="-1026" y="3585"/>
                    <a:pt x="1569" y="76"/>
                    <a:pt x="6180" y="1"/>
                  </a:cubicBezTo>
                  <a:cubicBezTo>
                    <a:pt x="10389" y="-73"/>
                    <a:pt x="14831" y="2746"/>
                    <a:pt x="16642" y="6479"/>
                  </a:cubicBezTo>
                  <a:cubicBezTo>
                    <a:pt x="19405" y="11341"/>
                    <a:pt x="50969" y="61087"/>
                    <a:pt x="71745" y="93706"/>
                  </a:cubicBezTo>
                  <a:cubicBezTo>
                    <a:pt x="74339" y="97785"/>
                    <a:pt x="73154" y="102078"/>
                    <a:pt x="69085" y="103291"/>
                  </a:cubicBezTo>
                  <a:cubicBezTo>
                    <a:pt x="67564" y="103749"/>
                    <a:pt x="65856" y="103702"/>
                    <a:pt x="64175" y="103264"/>
                  </a:cubicBezTo>
                  <a:close/>
                  <a:moveTo>
                    <a:pt x="16698" y="6581"/>
                  </a:moveTo>
                  <a:cubicBezTo>
                    <a:pt x="16847" y="6899"/>
                    <a:pt x="16978" y="7225"/>
                    <a:pt x="17090" y="7561"/>
                  </a:cubicBezTo>
                  <a:cubicBezTo>
                    <a:pt x="17034" y="7403"/>
                    <a:pt x="16941" y="7067"/>
                    <a:pt x="16698" y="658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4" name="Google Shape;1894;p72"/>
            <p:cNvSpPr/>
            <p:nvPr/>
          </p:nvSpPr>
          <p:spPr>
            <a:xfrm>
              <a:off x="9484107" y="1227330"/>
              <a:ext cx="48215" cy="68325"/>
            </a:xfrm>
            <a:custGeom>
              <a:avLst/>
              <a:gdLst/>
              <a:ahLst/>
              <a:cxnLst/>
              <a:rect l="l" t="t" r="r" b="b"/>
              <a:pathLst>
                <a:path w="48215" h="68325" extrusionOk="0">
                  <a:moveTo>
                    <a:pt x="42328" y="68086"/>
                  </a:moveTo>
                  <a:cubicBezTo>
                    <a:pt x="40480" y="67601"/>
                    <a:pt x="38679" y="66369"/>
                    <a:pt x="37606" y="64689"/>
                  </a:cubicBezTo>
                  <a:cubicBezTo>
                    <a:pt x="861" y="6991"/>
                    <a:pt x="553" y="6067"/>
                    <a:pt x="254" y="5171"/>
                  </a:cubicBezTo>
                  <a:cubicBezTo>
                    <a:pt x="-679" y="2362"/>
                    <a:pt x="1038" y="48"/>
                    <a:pt x="4081" y="1"/>
                  </a:cubicBezTo>
                  <a:cubicBezTo>
                    <a:pt x="6853" y="-46"/>
                    <a:pt x="9783" y="1811"/>
                    <a:pt x="10978" y="4276"/>
                  </a:cubicBezTo>
                  <a:cubicBezTo>
                    <a:pt x="12798" y="7477"/>
                    <a:pt x="33611" y="40283"/>
                    <a:pt x="47312" y="61796"/>
                  </a:cubicBezTo>
                  <a:cubicBezTo>
                    <a:pt x="49020" y="64484"/>
                    <a:pt x="48236" y="67312"/>
                    <a:pt x="45557" y="68114"/>
                  </a:cubicBezTo>
                  <a:cubicBezTo>
                    <a:pt x="44549" y="68413"/>
                    <a:pt x="43429" y="68385"/>
                    <a:pt x="42319" y="68096"/>
                  </a:cubicBezTo>
                  <a:close/>
                  <a:moveTo>
                    <a:pt x="11015" y="4341"/>
                  </a:moveTo>
                  <a:cubicBezTo>
                    <a:pt x="11118" y="4556"/>
                    <a:pt x="11202" y="4770"/>
                    <a:pt x="11277" y="4985"/>
                  </a:cubicBezTo>
                  <a:cubicBezTo>
                    <a:pt x="11239" y="4882"/>
                    <a:pt x="11174" y="4658"/>
                    <a:pt x="11015" y="43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5" name="Google Shape;1895;p72"/>
            <p:cNvSpPr/>
            <p:nvPr/>
          </p:nvSpPr>
          <p:spPr>
            <a:xfrm>
              <a:off x="9510632" y="1226929"/>
              <a:ext cx="48215" cy="68325"/>
            </a:xfrm>
            <a:custGeom>
              <a:avLst/>
              <a:gdLst/>
              <a:ahLst/>
              <a:cxnLst/>
              <a:rect l="l" t="t" r="r" b="b"/>
              <a:pathLst>
                <a:path w="48215" h="68325" extrusionOk="0">
                  <a:moveTo>
                    <a:pt x="42328" y="68086"/>
                  </a:moveTo>
                  <a:cubicBezTo>
                    <a:pt x="40480" y="67601"/>
                    <a:pt x="38679" y="66369"/>
                    <a:pt x="37606" y="64689"/>
                  </a:cubicBezTo>
                  <a:cubicBezTo>
                    <a:pt x="861" y="6991"/>
                    <a:pt x="553" y="6067"/>
                    <a:pt x="254" y="5171"/>
                  </a:cubicBezTo>
                  <a:cubicBezTo>
                    <a:pt x="-679" y="2362"/>
                    <a:pt x="1038" y="48"/>
                    <a:pt x="4081" y="1"/>
                  </a:cubicBezTo>
                  <a:cubicBezTo>
                    <a:pt x="6853" y="-46"/>
                    <a:pt x="9783" y="1811"/>
                    <a:pt x="10978" y="4276"/>
                  </a:cubicBezTo>
                  <a:cubicBezTo>
                    <a:pt x="12798" y="7477"/>
                    <a:pt x="33611" y="40283"/>
                    <a:pt x="47312" y="61796"/>
                  </a:cubicBezTo>
                  <a:cubicBezTo>
                    <a:pt x="49020" y="64484"/>
                    <a:pt x="48236" y="67311"/>
                    <a:pt x="45557" y="68114"/>
                  </a:cubicBezTo>
                  <a:cubicBezTo>
                    <a:pt x="44549" y="68413"/>
                    <a:pt x="43429" y="68385"/>
                    <a:pt x="42319" y="68096"/>
                  </a:cubicBezTo>
                  <a:close/>
                  <a:moveTo>
                    <a:pt x="11015" y="4331"/>
                  </a:moveTo>
                  <a:cubicBezTo>
                    <a:pt x="11118" y="4546"/>
                    <a:pt x="11202" y="4761"/>
                    <a:pt x="11277" y="4976"/>
                  </a:cubicBezTo>
                  <a:cubicBezTo>
                    <a:pt x="11239" y="4873"/>
                    <a:pt x="11174" y="4649"/>
                    <a:pt x="11015" y="433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6" name="Google Shape;1896;p72"/>
            <p:cNvSpPr/>
            <p:nvPr/>
          </p:nvSpPr>
          <p:spPr>
            <a:xfrm>
              <a:off x="9499173" y="1251899"/>
              <a:ext cx="26136" cy="32005"/>
            </a:xfrm>
            <a:custGeom>
              <a:avLst/>
              <a:gdLst/>
              <a:ahLst/>
              <a:cxnLst/>
              <a:rect l="l" t="t" r="r" b="b"/>
              <a:pathLst>
                <a:path w="26136" h="32005" extrusionOk="0">
                  <a:moveTo>
                    <a:pt x="10" y="2815"/>
                  </a:moveTo>
                  <a:cubicBezTo>
                    <a:pt x="2856" y="706"/>
                    <a:pt x="6720" y="-1021"/>
                    <a:pt x="9818" y="706"/>
                  </a:cubicBezTo>
                  <a:cubicBezTo>
                    <a:pt x="10985" y="1359"/>
                    <a:pt x="11853" y="2423"/>
                    <a:pt x="12600" y="3525"/>
                  </a:cubicBezTo>
                  <a:cubicBezTo>
                    <a:pt x="15484" y="7808"/>
                    <a:pt x="16987" y="13296"/>
                    <a:pt x="21252" y="16199"/>
                  </a:cubicBezTo>
                  <a:cubicBezTo>
                    <a:pt x="22288" y="16908"/>
                    <a:pt x="23464" y="17431"/>
                    <a:pt x="24378" y="18299"/>
                  </a:cubicBezTo>
                  <a:cubicBezTo>
                    <a:pt x="26507" y="20324"/>
                    <a:pt x="26628" y="23899"/>
                    <a:pt x="25144" y="26437"/>
                  </a:cubicBezTo>
                  <a:cubicBezTo>
                    <a:pt x="23669" y="28976"/>
                    <a:pt x="19469" y="33857"/>
                    <a:pt x="18069" y="31272"/>
                  </a:cubicBezTo>
                  <a:cubicBezTo>
                    <a:pt x="16865" y="29051"/>
                    <a:pt x="0" y="2806"/>
                    <a:pt x="0" y="28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7" name="Google Shape;1897;p72"/>
            <p:cNvSpPr/>
            <p:nvPr/>
          </p:nvSpPr>
          <p:spPr>
            <a:xfrm>
              <a:off x="9516719" y="1237153"/>
              <a:ext cx="26135" cy="32005"/>
            </a:xfrm>
            <a:custGeom>
              <a:avLst/>
              <a:gdLst/>
              <a:ahLst/>
              <a:cxnLst/>
              <a:rect l="l" t="t" r="r" b="b"/>
              <a:pathLst>
                <a:path w="26135" h="32005" extrusionOk="0">
                  <a:moveTo>
                    <a:pt x="9" y="2815"/>
                  </a:moveTo>
                  <a:cubicBezTo>
                    <a:pt x="2856" y="706"/>
                    <a:pt x="6720" y="-1021"/>
                    <a:pt x="9818" y="706"/>
                  </a:cubicBezTo>
                  <a:cubicBezTo>
                    <a:pt x="10985" y="1359"/>
                    <a:pt x="11853" y="2423"/>
                    <a:pt x="12600" y="3525"/>
                  </a:cubicBezTo>
                  <a:cubicBezTo>
                    <a:pt x="15484" y="7809"/>
                    <a:pt x="16986" y="13296"/>
                    <a:pt x="21252" y="16199"/>
                  </a:cubicBezTo>
                  <a:cubicBezTo>
                    <a:pt x="22287" y="16908"/>
                    <a:pt x="23464" y="17431"/>
                    <a:pt x="24378" y="18299"/>
                  </a:cubicBezTo>
                  <a:cubicBezTo>
                    <a:pt x="26506" y="20324"/>
                    <a:pt x="26627" y="23899"/>
                    <a:pt x="25143" y="26437"/>
                  </a:cubicBezTo>
                  <a:cubicBezTo>
                    <a:pt x="23669" y="28976"/>
                    <a:pt x="19469" y="33857"/>
                    <a:pt x="18069" y="31272"/>
                  </a:cubicBezTo>
                  <a:cubicBezTo>
                    <a:pt x="16865" y="29051"/>
                    <a:pt x="0" y="2806"/>
                    <a:pt x="0" y="28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8" name="Google Shape;1898;p72"/>
            <p:cNvSpPr/>
            <p:nvPr/>
          </p:nvSpPr>
          <p:spPr>
            <a:xfrm>
              <a:off x="9466927" y="1242473"/>
              <a:ext cx="26135" cy="32005"/>
            </a:xfrm>
            <a:custGeom>
              <a:avLst/>
              <a:gdLst/>
              <a:ahLst/>
              <a:cxnLst/>
              <a:rect l="l" t="t" r="r" b="b"/>
              <a:pathLst>
                <a:path w="26135" h="32005" extrusionOk="0">
                  <a:moveTo>
                    <a:pt x="10" y="2815"/>
                  </a:moveTo>
                  <a:cubicBezTo>
                    <a:pt x="2856" y="706"/>
                    <a:pt x="6720" y="-1021"/>
                    <a:pt x="9818" y="706"/>
                  </a:cubicBezTo>
                  <a:cubicBezTo>
                    <a:pt x="10985" y="1359"/>
                    <a:pt x="11853" y="2423"/>
                    <a:pt x="12600" y="3524"/>
                  </a:cubicBezTo>
                  <a:cubicBezTo>
                    <a:pt x="15484" y="7808"/>
                    <a:pt x="16987" y="13296"/>
                    <a:pt x="21252" y="16199"/>
                  </a:cubicBezTo>
                  <a:cubicBezTo>
                    <a:pt x="22287" y="16908"/>
                    <a:pt x="23464" y="17431"/>
                    <a:pt x="24378" y="18299"/>
                  </a:cubicBezTo>
                  <a:cubicBezTo>
                    <a:pt x="26506" y="20324"/>
                    <a:pt x="26628" y="23899"/>
                    <a:pt x="25143" y="26437"/>
                  </a:cubicBezTo>
                  <a:cubicBezTo>
                    <a:pt x="23669" y="28976"/>
                    <a:pt x="19469" y="33857"/>
                    <a:pt x="18069" y="31272"/>
                  </a:cubicBezTo>
                  <a:cubicBezTo>
                    <a:pt x="16865" y="29051"/>
                    <a:pt x="0" y="2806"/>
                    <a:pt x="0" y="28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9" name="Google Shape;1899;p72"/>
            <p:cNvSpPr/>
            <p:nvPr/>
          </p:nvSpPr>
          <p:spPr>
            <a:xfrm>
              <a:off x="9334209" y="1296265"/>
              <a:ext cx="101227" cy="163264"/>
            </a:xfrm>
            <a:custGeom>
              <a:avLst/>
              <a:gdLst/>
              <a:ahLst/>
              <a:cxnLst/>
              <a:rect l="l" t="t" r="r" b="b"/>
              <a:pathLst>
                <a:path w="101227" h="163264" extrusionOk="0">
                  <a:moveTo>
                    <a:pt x="0" y="0"/>
                  </a:moveTo>
                  <a:lnTo>
                    <a:pt x="101228" y="16326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0" name="Google Shape;1900;p72"/>
            <p:cNvSpPr/>
            <p:nvPr/>
          </p:nvSpPr>
          <p:spPr>
            <a:xfrm>
              <a:off x="9368499" y="1297357"/>
              <a:ext cx="101218" cy="163264"/>
            </a:xfrm>
            <a:custGeom>
              <a:avLst/>
              <a:gdLst/>
              <a:ahLst/>
              <a:cxnLst/>
              <a:rect l="l" t="t" r="r" b="b"/>
              <a:pathLst>
                <a:path w="101218" h="163264" extrusionOk="0">
                  <a:moveTo>
                    <a:pt x="0" y="0"/>
                  </a:moveTo>
                  <a:lnTo>
                    <a:pt x="101218" y="16326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1" name="Google Shape;1901;p72"/>
            <p:cNvSpPr/>
            <p:nvPr/>
          </p:nvSpPr>
          <p:spPr>
            <a:xfrm>
              <a:off x="9402780" y="1298449"/>
              <a:ext cx="101218" cy="163264"/>
            </a:xfrm>
            <a:custGeom>
              <a:avLst/>
              <a:gdLst/>
              <a:ahLst/>
              <a:cxnLst/>
              <a:rect l="l" t="t" r="r" b="b"/>
              <a:pathLst>
                <a:path w="101218" h="163264" extrusionOk="0">
                  <a:moveTo>
                    <a:pt x="0" y="0"/>
                  </a:moveTo>
                  <a:lnTo>
                    <a:pt x="101218" y="16326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2" name="Google Shape;1902;p72"/>
            <p:cNvSpPr/>
            <p:nvPr/>
          </p:nvSpPr>
          <p:spPr>
            <a:xfrm>
              <a:off x="9435978" y="1296807"/>
              <a:ext cx="101218" cy="163274"/>
            </a:xfrm>
            <a:custGeom>
              <a:avLst/>
              <a:gdLst/>
              <a:ahLst/>
              <a:cxnLst/>
              <a:rect l="l" t="t" r="r" b="b"/>
              <a:pathLst>
                <a:path w="101218" h="163274" extrusionOk="0">
                  <a:moveTo>
                    <a:pt x="0" y="0"/>
                  </a:moveTo>
                  <a:lnTo>
                    <a:pt x="101218" y="16327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3" name="Google Shape;1903;p72"/>
            <p:cNvSpPr/>
            <p:nvPr/>
          </p:nvSpPr>
          <p:spPr>
            <a:xfrm>
              <a:off x="9469176" y="1297357"/>
              <a:ext cx="101218" cy="163264"/>
            </a:xfrm>
            <a:custGeom>
              <a:avLst/>
              <a:gdLst/>
              <a:ahLst/>
              <a:cxnLst/>
              <a:rect l="l" t="t" r="r" b="b"/>
              <a:pathLst>
                <a:path w="101218" h="163264" extrusionOk="0">
                  <a:moveTo>
                    <a:pt x="0" y="0"/>
                  </a:moveTo>
                  <a:lnTo>
                    <a:pt x="101218" y="16326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4" name="Google Shape;1904;p72"/>
            <p:cNvSpPr/>
            <p:nvPr/>
          </p:nvSpPr>
          <p:spPr>
            <a:xfrm>
              <a:off x="9499649" y="1294623"/>
              <a:ext cx="101218" cy="163274"/>
            </a:xfrm>
            <a:custGeom>
              <a:avLst/>
              <a:gdLst/>
              <a:ahLst/>
              <a:cxnLst/>
              <a:rect l="l" t="t" r="r" b="b"/>
              <a:pathLst>
                <a:path w="101218" h="163274" extrusionOk="0">
                  <a:moveTo>
                    <a:pt x="0" y="0"/>
                  </a:moveTo>
                  <a:lnTo>
                    <a:pt x="101218" y="16327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5" name="Google Shape;1905;p72"/>
            <p:cNvSpPr/>
            <p:nvPr/>
          </p:nvSpPr>
          <p:spPr>
            <a:xfrm>
              <a:off x="9532296" y="1291347"/>
              <a:ext cx="101227" cy="163264"/>
            </a:xfrm>
            <a:custGeom>
              <a:avLst/>
              <a:gdLst/>
              <a:ahLst/>
              <a:cxnLst/>
              <a:rect l="l" t="t" r="r" b="b"/>
              <a:pathLst>
                <a:path w="101227" h="163264" extrusionOk="0">
                  <a:moveTo>
                    <a:pt x="0" y="0"/>
                  </a:moveTo>
                  <a:lnTo>
                    <a:pt x="101227" y="16326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6" name="Google Shape;1906;p72"/>
            <p:cNvSpPr/>
            <p:nvPr/>
          </p:nvSpPr>
          <p:spPr>
            <a:xfrm>
              <a:off x="9374724" y="1315378"/>
              <a:ext cx="73119" cy="103614"/>
            </a:xfrm>
            <a:custGeom>
              <a:avLst/>
              <a:gdLst/>
              <a:ahLst/>
              <a:cxnLst/>
              <a:rect l="l" t="t" r="r" b="b"/>
              <a:pathLst>
                <a:path w="73119" h="103614" extrusionOk="0">
                  <a:moveTo>
                    <a:pt x="64185" y="103254"/>
                  </a:moveTo>
                  <a:cubicBezTo>
                    <a:pt x="61376" y="102517"/>
                    <a:pt x="58650" y="100650"/>
                    <a:pt x="57027" y="98102"/>
                  </a:cubicBezTo>
                  <a:cubicBezTo>
                    <a:pt x="1298" y="10604"/>
                    <a:pt x="832" y="9204"/>
                    <a:pt x="384" y="7841"/>
                  </a:cubicBezTo>
                  <a:cubicBezTo>
                    <a:pt x="-1026" y="3585"/>
                    <a:pt x="1569" y="76"/>
                    <a:pt x="6180" y="1"/>
                  </a:cubicBezTo>
                  <a:cubicBezTo>
                    <a:pt x="10389" y="-73"/>
                    <a:pt x="14831" y="2745"/>
                    <a:pt x="16642" y="6479"/>
                  </a:cubicBezTo>
                  <a:cubicBezTo>
                    <a:pt x="19405" y="11341"/>
                    <a:pt x="50969" y="61087"/>
                    <a:pt x="71745" y="93706"/>
                  </a:cubicBezTo>
                  <a:cubicBezTo>
                    <a:pt x="74339" y="97785"/>
                    <a:pt x="73154" y="102078"/>
                    <a:pt x="69085" y="103291"/>
                  </a:cubicBezTo>
                  <a:cubicBezTo>
                    <a:pt x="67564" y="103749"/>
                    <a:pt x="65856" y="103702"/>
                    <a:pt x="64176" y="103264"/>
                  </a:cubicBezTo>
                  <a:close/>
                  <a:moveTo>
                    <a:pt x="16698" y="6581"/>
                  </a:moveTo>
                  <a:cubicBezTo>
                    <a:pt x="16848" y="6899"/>
                    <a:pt x="16978" y="7225"/>
                    <a:pt x="17090" y="7561"/>
                  </a:cubicBezTo>
                  <a:cubicBezTo>
                    <a:pt x="17034" y="7403"/>
                    <a:pt x="16941" y="7067"/>
                    <a:pt x="16698" y="658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7" name="Google Shape;1907;p72"/>
            <p:cNvSpPr/>
            <p:nvPr/>
          </p:nvSpPr>
          <p:spPr>
            <a:xfrm>
              <a:off x="9405336" y="1312924"/>
              <a:ext cx="73119" cy="103614"/>
            </a:xfrm>
            <a:custGeom>
              <a:avLst/>
              <a:gdLst/>
              <a:ahLst/>
              <a:cxnLst/>
              <a:rect l="l" t="t" r="r" b="b"/>
              <a:pathLst>
                <a:path w="73119" h="103614" extrusionOk="0">
                  <a:moveTo>
                    <a:pt x="64185" y="103254"/>
                  </a:moveTo>
                  <a:cubicBezTo>
                    <a:pt x="61376" y="102517"/>
                    <a:pt x="58651" y="100650"/>
                    <a:pt x="57026" y="98102"/>
                  </a:cubicBezTo>
                  <a:cubicBezTo>
                    <a:pt x="1298" y="10604"/>
                    <a:pt x="832" y="9204"/>
                    <a:pt x="384" y="7841"/>
                  </a:cubicBezTo>
                  <a:cubicBezTo>
                    <a:pt x="-1026" y="3585"/>
                    <a:pt x="1569" y="76"/>
                    <a:pt x="6179" y="1"/>
                  </a:cubicBezTo>
                  <a:cubicBezTo>
                    <a:pt x="10389" y="-73"/>
                    <a:pt x="14831" y="2746"/>
                    <a:pt x="16642" y="6479"/>
                  </a:cubicBezTo>
                  <a:cubicBezTo>
                    <a:pt x="19404" y="11341"/>
                    <a:pt x="50969" y="61087"/>
                    <a:pt x="71745" y="93706"/>
                  </a:cubicBezTo>
                  <a:cubicBezTo>
                    <a:pt x="74340" y="97785"/>
                    <a:pt x="73154" y="102078"/>
                    <a:pt x="69085" y="103292"/>
                  </a:cubicBezTo>
                  <a:cubicBezTo>
                    <a:pt x="67564" y="103749"/>
                    <a:pt x="65856" y="103702"/>
                    <a:pt x="64176" y="103263"/>
                  </a:cubicBezTo>
                  <a:close/>
                  <a:moveTo>
                    <a:pt x="16698" y="6581"/>
                  </a:moveTo>
                  <a:cubicBezTo>
                    <a:pt x="16847" y="6899"/>
                    <a:pt x="16978" y="7225"/>
                    <a:pt x="17090" y="7561"/>
                  </a:cubicBezTo>
                  <a:cubicBezTo>
                    <a:pt x="17034" y="7403"/>
                    <a:pt x="16941" y="7067"/>
                    <a:pt x="16698" y="658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8" name="Google Shape;1908;p72"/>
            <p:cNvSpPr/>
            <p:nvPr/>
          </p:nvSpPr>
          <p:spPr>
            <a:xfrm>
              <a:off x="9471863" y="1312924"/>
              <a:ext cx="73119" cy="103614"/>
            </a:xfrm>
            <a:custGeom>
              <a:avLst/>
              <a:gdLst/>
              <a:ahLst/>
              <a:cxnLst/>
              <a:rect l="l" t="t" r="r" b="b"/>
              <a:pathLst>
                <a:path w="73119" h="103614" extrusionOk="0">
                  <a:moveTo>
                    <a:pt x="64185" y="103254"/>
                  </a:moveTo>
                  <a:cubicBezTo>
                    <a:pt x="61376" y="102517"/>
                    <a:pt x="58650" y="100650"/>
                    <a:pt x="57027" y="98102"/>
                  </a:cubicBezTo>
                  <a:cubicBezTo>
                    <a:pt x="1298" y="10604"/>
                    <a:pt x="832" y="9204"/>
                    <a:pt x="384" y="7841"/>
                  </a:cubicBezTo>
                  <a:cubicBezTo>
                    <a:pt x="-1026" y="3585"/>
                    <a:pt x="1569" y="76"/>
                    <a:pt x="6180" y="1"/>
                  </a:cubicBezTo>
                  <a:cubicBezTo>
                    <a:pt x="10389" y="-73"/>
                    <a:pt x="14831" y="2746"/>
                    <a:pt x="16642" y="6479"/>
                  </a:cubicBezTo>
                  <a:cubicBezTo>
                    <a:pt x="19405" y="11341"/>
                    <a:pt x="50969" y="61087"/>
                    <a:pt x="71745" y="93706"/>
                  </a:cubicBezTo>
                  <a:cubicBezTo>
                    <a:pt x="74339" y="97785"/>
                    <a:pt x="73154" y="102078"/>
                    <a:pt x="69085" y="103292"/>
                  </a:cubicBezTo>
                  <a:cubicBezTo>
                    <a:pt x="67564" y="103749"/>
                    <a:pt x="65856" y="103702"/>
                    <a:pt x="64175" y="103263"/>
                  </a:cubicBezTo>
                  <a:close/>
                  <a:moveTo>
                    <a:pt x="16698" y="6581"/>
                  </a:moveTo>
                  <a:cubicBezTo>
                    <a:pt x="16847" y="6899"/>
                    <a:pt x="16978" y="7225"/>
                    <a:pt x="17090" y="7561"/>
                  </a:cubicBezTo>
                  <a:cubicBezTo>
                    <a:pt x="17034" y="7403"/>
                    <a:pt x="16941" y="7067"/>
                    <a:pt x="16698" y="658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09" name="Google Shape;1909;p72"/>
            <p:cNvGrpSpPr/>
            <p:nvPr/>
          </p:nvGrpSpPr>
          <p:grpSpPr>
            <a:xfrm>
              <a:off x="9504526" y="1314968"/>
              <a:ext cx="66969" cy="103591"/>
              <a:chOff x="7199174" y="3760652"/>
              <a:chExt cx="66969" cy="103591"/>
            </a:xfrm>
          </p:grpSpPr>
          <p:sp>
            <p:nvSpPr>
              <p:cNvPr id="1910" name="Google Shape;1910;p72"/>
              <p:cNvSpPr/>
              <p:nvPr/>
            </p:nvSpPr>
            <p:spPr>
              <a:xfrm>
                <a:off x="7199174" y="3760652"/>
                <a:ext cx="66969" cy="103591"/>
              </a:xfrm>
              <a:custGeom>
                <a:avLst/>
                <a:gdLst/>
                <a:ahLst/>
                <a:cxnLst/>
                <a:rect l="l" t="t" r="r" b="b"/>
                <a:pathLst>
                  <a:path w="66969" h="103591" extrusionOk="0">
                    <a:moveTo>
                      <a:pt x="66961" y="86184"/>
                    </a:moveTo>
                    <a:cubicBezTo>
                      <a:pt x="46446" y="53947"/>
                      <a:pt x="19202" y="10977"/>
                      <a:pt x="16645" y="6479"/>
                    </a:cubicBezTo>
                    <a:cubicBezTo>
                      <a:pt x="14835" y="2755"/>
                      <a:pt x="10383" y="-73"/>
                      <a:pt x="6183" y="1"/>
                    </a:cubicBezTo>
                    <a:cubicBezTo>
                      <a:pt x="1572" y="76"/>
                      <a:pt x="-1032" y="3595"/>
                      <a:pt x="387" y="7841"/>
                    </a:cubicBezTo>
                    <a:cubicBezTo>
                      <a:pt x="835" y="9204"/>
                      <a:pt x="1302" y="10604"/>
                      <a:pt x="57030" y="98102"/>
                    </a:cubicBezTo>
                    <a:cubicBezTo>
                      <a:pt x="58654" y="100650"/>
                      <a:pt x="61379" y="102517"/>
                      <a:pt x="64188" y="103254"/>
                    </a:cubicBezTo>
                    <a:cubicBezTo>
                      <a:pt x="65122" y="103497"/>
                      <a:pt x="66055" y="103609"/>
                      <a:pt x="66970" y="103590"/>
                    </a:cubicBezTo>
                    <a:lnTo>
                      <a:pt x="66970" y="8618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1" name="Google Shape;1911;p72"/>
              <p:cNvSpPr/>
              <p:nvPr/>
            </p:nvSpPr>
            <p:spPr>
              <a:xfrm>
                <a:off x="7215866" y="3767233"/>
                <a:ext cx="391" cy="980"/>
              </a:xfrm>
              <a:custGeom>
                <a:avLst/>
                <a:gdLst/>
                <a:ahLst/>
                <a:cxnLst/>
                <a:rect l="l" t="t" r="r" b="b"/>
                <a:pathLst>
                  <a:path w="391" h="980" extrusionOk="0">
                    <a:moveTo>
                      <a:pt x="0" y="0"/>
                    </a:moveTo>
                    <a:cubicBezTo>
                      <a:pt x="149" y="317"/>
                      <a:pt x="280" y="644"/>
                      <a:pt x="392" y="980"/>
                    </a:cubicBezTo>
                    <a:cubicBezTo>
                      <a:pt x="336" y="821"/>
                      <a:pt x="243" y="485"/>
                      <a:pt x="0" y="0"/>
                    </a:cubicBezTo>
                    <a:close/>
                  </a:path>
                </a:pathLst>
              </a:custGeom>
              <a:solidFill>
                <a:srgbClr val="2922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D4BA901D-EF15-6280-1D26-1E25E1E24F0F}"/>
              </a:ext>
            </a:extLst>
          </p:cNvPr>
          <p:cNvSpPr/>
          <p:nvPr/>
        </p:nvSpPr>
        <p:spPr>
          <a:xfrm>
            <a:off x="1087801" y="1109250"/>
            <a:ext cx="3110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accent4">
                    <a:lumMod val="10000"/>
                  </a:schemeClr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</a:rPr>
              <a:t>Advanced Question Types</a:t>
            </a:r>
            <a:endParaRPr lang="en-GB" sz="1800" b="1" dirty="0">
              <a:solidFill>
                <a:schemeClr val="accent4">
                  <a:lumMod val="10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4B20DA-8A22-6464-7223-1056C0A0836F}"/>
              </a:ext>
            </a:extLst>
          </p:cNvPr>
          <p:cNvSpPr/>
          <p:nvPr/>
        </p:nvSpPr>
        <p:spPr>
          <a:xfrm>
            <a:off x="1114795" y="1802039"/>
            <a:ext cx="2877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accent4">
                    <a:lumMod val="10000"/>
                  </a:schemeClr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</a:rPr>
              <a:t>Personalized Feedback</a:t>
            </a:r>
            <a:endParaRPr lang="en-GB" sz="1800" b="1" dirty="0">
              <a:solidFill>
                <a:schemeClr val="accent4">
                  <a:lumMod val="10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41152C-9CEA-6818-86F0-378D2E5CE515}"/>
              </a:ext>
            </a:extLst>
          </p:cNvPr>
          <p:cNvSpPr/>
          <p:nvPr/>
        </p:nvSpPr>
        <p:spPr>
          <a:xfrm>
            <a:off x="1114795" y="2447024"/>
            <a:ext cx="2408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accent4">
                    <a:lumMod val="10000"/>
                  </a:schemeClr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</a:rPr>
              <a:t>Security Measures</a:t>
            </a:r>
            <a:endParaRPr lang="en-GB" sz="1800" b="1" dirty="0">
              <a:solidFill>
                <a:schemeClr val="accent4">
                  <a:lumMod val="10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F77709-4FC8-96CE-DA5A-445ED1386836}"/>
              </a:ext>
            </a:extLst>
          </p:cNvPr>
          <p:cNvSpPr/>
          <p:nvPr/>
        </p:nvSpPr>
        <p:spPr>
          <a:xfrm>
            <a:off x="1087801" y="3093938"/>
            <a:ext cx="2590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accent4">
                    <a:lumMod val="10000"/>
                  </a:schemeClr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</a:rPr>
              <a:t>Internet connectivity</a:t>
            </a:r>
            <a:endParaRPr lang="en-GB" sz="1800" b="1" dirty="0">
              <a:solidFill>
                <a:schemeClr val="accent4">
                  <a:lumMod val="10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32BC91-24EB-2502-0BFA-C27FFDF980DA}"/>
              </a:ext>
            </a:extLst>
          </p:cNvPr>
          <p:cNvSpPr/>
          <p:nvPr/>
        </p:nvSpPr>
        <p:spPr>
          <a:xfrm>
            <a:off x="1087801" y="3713855"/>
            <a:ext cx="4469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accent4">
                    <a:lumMod val="10000"/>
                  </a:schemeClr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</a:rPr>
              <a:t>Integration with Educational Platforms</a:t>
            </a:r>
            <a:endParaRPr lang="en-GB" sz="1800" b="1" dirty="0">
              <a:solidFill>
                <a:schemeClr val="accent4">
                  <a:lumMod val="10000"/>
                </a:schemeClr>
              </a:solidFill>
              <a:latin typeface="Bahnschrift Ligh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0" name="Google Shape;5270;p86"/>
          <p:cNvGrpSpPr/>
          <p:nvPr/>
        </p:nvGrpSpPr>
        <p:grpSpPr>
          <a:xfrm rot="10800000" flipH="1">
            <a:off x="5860738" y="3085772"/>
            <a:ext cx="3487166" cy="2065857"/>
            <a:chOff x="238125" y="3383650"/>
            <a:chExt cx="1287775" cy="762900"/>
          </a:xfrm>
        </p:grpSpPr>
        <p:sp>
          <p:nvSpPr>
            <p:cNvPr id="5271" name="Google Shape;5271;p86"/>
            <p:cNvSpPr/>
            <p:nvPr/>
          </p:nvSpPr>
          <p:spPr>
            <a:xfrm>
              <a:off x="598125" y="3383650"/>
              <a:ext cx="927775" cy="557175"/>
            </a:xfrm>
            <a:custGeom>
              <a:avLst/>
              <a:gdLst/>
              <a:ahLst/>
              <a:cxnLst/>
              <a:rect l="l" t="t" r="r" b="b"/>
              <a:pathLst>
                <a:path w="37111" h="22287" extrusionOk="0">
                  <a:moveTo>
                    <a:pt x="37050" y="0"/>
                  </a:moveTo>
                  <a:lnTo>
                    <a:pt x="0" y="101"/>
                  </a:lnTo>
                  <a:lnTo>
                    <a:pt x="1090" y="161"/>
                  </a:lnTo>
                  <a:lnTo>
                    <a:pt x="2118" y="242"/>
                  </a:lnTo>
                  <a:lnTo>
                    <a:pt x="3127" y="343"/>
                  </a:lnTo>
                  <a:lnTo>
                    <a:pt x="4095" y="464"/>
                  </a:lnTo>
                  <a:lnTo>
                    <a:pt x="5002" y="585"/>
                  </a:lnTo>
                  <a:lnTo>
                    <a:pt x="5890" y="726"/>
                  </a:lnTo>
                  <a:lnTo>
                    <a:pt x="6737" y="867"/>
                  </a:lnTo>
                  <a:lnTo>
                    <a:pt x="7523" y="1029"/>
                  </a:lnTo>
                  <a:lnTo>
                    <a:pt x="8310" y="1210"/>
                  </a:lnTo>
                  <a:lnTo>
                    <a:pt x="9036" y="1412"/>
                  </a:lnTo>
                  <a:lnTo>
                    <a:pt x="9742" y="1613"/>
                  </a:lnTo>
                  <a:lnTo>
                    <a:pt x="10407" y="1835"/>
                  </a:lnTo>
                  <a:lnTo>
                    <a:pt x="11033" y="2077"/>
                  </a:lnTo>
                  <a:lnTo>
                    <a:pt x="11658" y="2340"/>
                  </a:lnTo>
                  <a:lnTo>
                    <a:pt x="12223" y="2602"/>
                  </a:lnTo>
                  <a:lnTo>
                    <a:pt x="12767" y="2884"/>
                  </a:lnTo>
                  <a:lnTo>
                    <a:pt x="13292" y="3187"/>
                  </a:lnTo>
                  <a:lnTo>
                    <a:pt x="13796" y="3509"/>
                  </a:lnTo>
                  <a:lnTo>
                    <a:pt x="14260" y="3852"/>
                  </a:lnTo>
                  <a:lnTo>
                    <a:pt x="14724" y="4195"/>
                  </a:lnTo>
                  <a:lnTo>
                    <a:pt x="15147" y="4558"/>
                  </a:lnTo>
                  <a:lnTo>
                    <a:pt x="15551" y="4941"/>
                  </a:lnTo>
                  <a:lnTo>
                    <a:pt x="15934" y="5345"/>
                  </a:lnTo>
                  <a:lnTo>
                    <a:pt x="16297" y="5768"/>
                  </a:lnTo>
                  <a:lnTo>
                    <a:pt x="16660" y="6192"/>
                  </a:lnTo>
                  <a:lnTo>
                    <a:pt x="16982" y="6656"/>
                  </a:lnTo>
                  <a:lnTo>
                    <a:pt x="17305" y="7120"/>
                  </a:lnTo>
                  <a:lnTo>
                    <a:pt x="17608" y="7624"/>
                  </a:lnTo>
                  <a:lnTo>
                    <a:pt x="17910" y="8128"/>
                  </a:lnTo>
                  <a:lnTo>
                    <a:pt x="18172" y="8652"/>
                  </a:lnTo>
                  <a:lnTo>
                    <a:pt x="18455" y="9197"/>
                  </a:lnTo>
                  <a:lnTo>
                    <a:pt x="18717" y="9762"/>
                  </a:lnTo>
                  <a:lnTo>
                    <a:pt x="19241" y="11032"/>
                  </a:lnTo>
                  <a:lnTo>
                    <a:pt x="19786" y="12343"/>
                  </a:lnTo>
                  <a:lnTo>
                    <a:pt x="20351" y="13695"/>
                  </a:lnTo>
                  <a:lnTo>
                    <a:pt x="20653" y="14360"/>
                  </a:lnTo>
                  <a:lnTo>
                    <a:pt x="20956" y="15026"/>
                  </a:lnTo>
                  <a:lnTo>
                    <a:pt x="21258" y="15671"/>
                  </a:lnTo>
                  <a:lnTo>
                    <a:pt x="21601" y="16316"/>
                  </a:lnTo>
                  <a:lnTo>
                    <a:pt x="21944" y="16962"/>
                  </a:lnTo>
                  <a:lnTo>
                    <a:pt x="22327" y="17567"/>
                  </a:lnTo>
                  <a:lnTo>
                    <a:pt x="22710" y="18152"/>
                  </a:lnTo>
                  <a:lnTo>
                    <a:pt x="23134" y="18717"/>
                  </a:lnTo>
                  <a:lnTo>
                    <a:pt x="23578" y="19261"/>
                  </a:lnTo>
                  <a:lnTo>
                    <a:pt x="24042" y="19765"/>
                  </a:lnTo>
                  <a:lnTo>
                    <a:pt x="24284" y="20007"/>
                  </a:lnTo>
                  <a:lnTo>
                    <a:pt x="24546" y="20229"/>
                  </a:lnTo>
                  <a:lnTo>
                    <a:pt x="24808" y="20451"/>
                  </a:lnTo>
                  <a:lnTo>
                    <a:pt x="25070" y="20653"/>
                  </a:lnTo>
                  <a:lnTo>
                    <a:pt x="25352" y="20854"/>
                  </a:lnTo>
                  <a:lnTo>
                    <a:pt x="25635" y="21036"/>
                  </a:lnTo>
                  <a:lnTo>
                    <a:pt x="25937" y="21217"/>
                  </a:lnTo>
                  <a:lnTo>
                    <a:pt x="26240" y="21379"/>
                  </a:lnTo>
                  <a:lnTo>
                    <a:pt x="26563" y="21540"/>
                  </a:lnTo>
                  <a:lnTo>
                    <a:pt x="26885" y="21681"/>
                  </a:lnTo>
                  <a:lnTo>
                    <a:pt x="27228" y="21802"/>
                  </a:lnTo>
                  <a:lnTo>
                    <a:pt x="27571" y="21923"/>
                  </a:lnTo>
                  <a:lnTo>
                    <a:pt x="27934" y="22024"/>
                  </a:lnTo>
                  <a:lnTo>
                    <a:pt x="28297" y="22105"/>
                  </a:lnTo>
                  <a:lnTo>
                    <a:pt x="28680" y="22165"/>
                  </a:lnTo>
                  <a:lnTo>
                    <a:pt x="29064" y="22226"/>
                  </a:lnTo>
                  <a:lnTo>
                    <a:pt x="29467" y="22266"/>
                  </a:lnTo>
                  <a:lnTo>
                    <a:pt x="29890" y="22286"/>
                  </a:lnTo>
                  <a:lnTo>
                    <a:pt x="30758" y="22286"/>
                  </a:lnTo>
                  <a:lnTo>
                    <a:pt x="31201" y="22266"/>
                  </a:lnTo>
                  <a:lnTo>
                    <a:pt x="31665" y="22206"/>
                  </a:lnTo>
                  <a:lnTo>
                    <a:pt x="32149" y="22145"/>
                  </a:lnTo>
                  <a:lnTo>
                    <a:pt x="32654" y="22065"/>
                  </a:lnTo>
                  <a:lnTo>
                    <a:pt x="33158" y="21964"/>
                  </a:lnTo>
                  <a:lnTo>
                    <a:pt x="33682" y="21843"/>
                  </a:lnTo>
                  <a:lnTo>
                    <a:pt x="34207" y="21701"/>
                  </a:lnTo>
                  <a:lnTo>
                    <a:pt x="34751" y="21540"/>
                  </a:lnTo>
                  <a:lnTo>
                    <a:pt x="35316" y="21359"/>
                  </a:lnTo>
                  <a:lnTo>
                    <a:pt x="35901" y="21157"/>
                  </a:lnTo>
                  <a:lnTo>
                    <a:pt x="36506" y="20935"/>
                  </a:lnTo>
                  <a:lnTo>
                    <a:pt x="37111" y="20673"/>
                  </a:lnTo>
                  <a:lnTo>
                    <a:pt x="370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86"/>
            <p:cNvSpPr/>
            <p:nvPr/>
          </p:nvSpPr>
          <p:spPr>
            <a:xfrm>
              <a:off x="238125" y="3425500"/>
              <a:ext cx="780025" cy="218350"/>
            </a:xfrm>
            <a:custGeom>
              <a:avLst/>
              <a:gdLst/>
              <a:ahLst/>
              <a:cxnLst/>
              <a:rect l="l" t="t" r="r" b="b"/>
              <a:pathLst>
                <a:path w="31201" h="8734" extrusionOk="0">
                  <a:moveTo>
                    <a:pt x="13453" y="0"/>
                  </a:moveTo>
                  <a:lnTo>
                    <a:pt x="12787" y="20"/>
                  </a:lnTo>
                  <a:lnTo>
                    <a:pt x="12121" y="40"/>
                  </a:lnTo>
                  <a:lnTo>
                    <a:pt x="11456" y="81"/>
                  </a:lnTo>
                  <a:lnTo>
                    <a:pt x="10790" y="141"/>
                  </a:lnTo>
                  <a:lnTo>
                    <a:pt x="10125" y="202"/>
                  </a:lnTo>
                  <a:lnTo>
                    <a:pt x="9459" y="303"/>
                  </a:lnTo>
                  <a:lnTo>
                    <a:pt x="8794" y="383"/>
                  </a:lnTo>
                  <a:lnTo>
                    <a:pt x="8128" y="504"/>
                  </a:lnTo>
                  <a:lnTo>
                    <a:pt x="7462" y="625"/>
                  </a:lnTo>
                  <a:lnTo>
                    <a:pt x="6111" y="908"/>
                  </a:lnTo>
                  <a:lnTo>
                    <a:pt x="4760" y="1230"/>
                  </a:lnTo>
                  <a:lnTo>
                    <a:pt x="3388" y="1613"/>
                  </a:lnTo>
                  <a:lnTo>
                    <a:pt x="2924" y="1755"/>
                  </a:lnTo>
                  <a:lnTo>
                    <a:pt x="2481" y="1936"/>
                  </a:lnTo>
                  <a:lnTo>
                    <a:pt x="2077" y="2138"/>
                  </a:lnTo>
                  <a:lnTo>
                    <a:pt x="1714" y="2340"/>
                  </a:lnTo>
                  <a:lnTo>
                    <a:pt x="1392" y="2561"/>
                  </a:lnTo>
                  <a:lnTo>
                    <a:pt x="1109" y="2803"/>
                  </a:lnTo>
                  <a:lnTo>
                    <a:pt x="847" y="3045"/>
                  </a:lnTo>
                  <a:lnTo>
                    <a:pt x="625" y="3308"/>
                  </a:lnTo>
                  <a:lnTo>
                    <a:pt x="444" y="3570"/>
                  </a:lnTo>
                  <a:lnTo>
                    <a:pt x="282" y="3832"/>
                  </a:lnTo>
                  <a:lnTo>
                    <a:pt x="161" y="4114"/>
                  </a:lnTo>
                  <a:lnTo>
                    <a:pt x="81" y="4377"/>
                  </a:lnTo>
                  <a:lnTo>
                    <a:pt x="20" y="4659"/>
                  </a:lnTo>
                  <a:lnTo>
                    <a:pt x="0" y="4921"/>
                  </a:lnTo>
                  <a:lnTo>
                    <a:pt x="20" y="5183"/>
                  </a:lnTo>
                  <a:lnTo>
                    <a:pt x="40" y="5425"/>
                  </a:lnTo>
                  <a:lnTo>
                    <a:pt x="121" y="5667"/>
                  </a:lnTo>
                  <a:lnTo>
                    <a:pt x="222" y="5909"/>
                  </a:lnTo>
                  <a:lnTo>
                    <a:pt x="343" y="6111"/>
                  </a:lnTo>
                  <a:lnTo>
                    <a:pt x="484" y="6313"/>
                  </a:lnTo>
                  <a:lnTo>
                    <a:pt x="666" y="6494"/>
                  </a:lnTo>
                  <a:lnTo>
                    <a:pt x="887" y="6656"/>
                  </a:lnTo>
                  <a:lnTo>
                    <a:pt x="1109" y="6797"/>
                  </a:lnTo>
                  <a:lnTo>
                    <a:pt x="1371" y="6918"/>
                  </a:lnTo>
                  <a:lnTo>
                    <a:pt x="1654" y="6999"/>
                  </a:lnTo>
                  <a:lnTo>
                    <a:pt x="1977" y="7059"/>
                  </a:lnTo>
                  <a:lnTo>
                    <a:pt x="2299" y="7099"/>
                  </a:lnTo>
                  <a:lnTo>
                    <a:pt x="2662" y="7079"/>
                  </a:lnTo>
                  <a:lnTo>
                    <a:pt x="3045" y="7059"/>
                  </a:lnTo>
                  <a:lnTo>
                    <a:pt x="3449" y="6978"/>
                  </a:lnTo>
                  <a:lnTo>
                    <a:pt x="3872" y="6857"/>
                  </a:lnTo>
                  <a:lnTo>
                    <a:pt x="4316" y="6716"/>
                  </a:lnTo>
                  <a:lnTo>
                    <a:pt x="5224" y="6373"/>
                  </a:lnTo>
                  <a:lnTo>
                    <a:pt x="6131" y="6051"/>
                  </a:lnTo>
                  <a:lnTo>
                    <a:pt x="7019" y="5748"/>
                  </a:lnTo>
                  <a:lnTo>
                    <a:pt x="7886" y="5466"/>
                  </a:lnTo>
                  <a:lnTo>
                    <a:pt x="8773" y="5224"/>
                  </a:lnTo>
                  <a:lnTo>
                    <a:pt x="9641" y="5002"/>
                  </a:lnTo>
                  <a:lnTo>
                    <a:pt x="10508" y="4800"/>
                  </a:lnTo>
                  <a:lnTo>
                    <a:pt x="11395" y="4619"/>
                  </a:lnTo>
                  <a:lnTo>
                    <a:pt x="12283" y="4477"/>
                  </a:lnTo>
                  <a:lnTo>
                    <a:pt x="13170" y="4356"/>
                  </a:lnTo>
                  <a:lnTo>
                    <a:pt x="14078" y="4256"/>
                  </a:lnTo>
                  <a:lnTo>
                    <a:pt x="15006" y="4195"/>
                  </a:lnTo>
                  <a:lnTo>
                    <a:pt x="15933" y="4175"/>
                  </a:lnTo>
                  <a:lnTo>
                    <a:pt x="16901" y="4175"/>
                  </a:lnTo>
                  <a:lnTo>
                    <a:pt x="17890" y="4215"/>
                  </a:lnTo>
                  <a:lnTo>
                    <a:pt x="18898" y="4296"/>
                  </a:lnTo>
                  <a:lnTo>
                    <a:pt x="19422" y="4356"/>
                  </a:lnTo>
                  <a:lnTo>
                    <a:pt x="19906" y="4437"/>
                  </a:lnTo>
                  <a:lnTo>
                    <a:pt x="20391" y="4538"/>
                  </a:lnTo>
                  <a:lnTo>
                    <a:pt x="20875" y="4659"/>
                  </a:lnTo>
                  <a:lnTo>
                    <a:pt x="21338" y="4800"/>
                  </a:lnTo>
                  <a:lnTo>
                    <a:pt x="21802" y="4961"/>
                  </a:lnTo>
                  <a:lnTo>
                    <a:pt x="22246" y="5123"/>
                  </a:lnTo>
                  <a:lnTo>
                    <a:pt x="22670" y="5304"/>
                  </a:lnTo>
                  <a:lnTo>
                    <a:pt x="23093" y="5506"/>
                  </a:lnTo>
                  <a:lnTo>
                    <a:pt x="23517" y="5708"/>
                  </a:lnTo>
                  <a:lnTo>
                    <a:pt x="24323" y="6131"/>
                  </a:lnTo>
                  <a:lnTo>
                    <a:pt x="25090" y="6555"/>
                  </a:lnTo>
                  <a:lnTo>
                    <a:pt x="25816" y="6999"/>
                  </a:lnTo>
                  <a:lnTo>
                    <a:pt x="26502" y="7422"/>
                  </a:lnTo>
                  <a:lnTo>
                    <a:pt x="27147" y="7805"/>
                  </a:lnTo>
                  <a:lnTo>
                    <a:pt x="27772" y="8128"/>
                  </a:lnTo>
                  <a:lnTo>
                    <a:pt x="28075" y="8289"/>
                  </a:lnTo>
                  <a:lnTo>
                    <a:pt x="28357" y="8410"/>
                  </a:lnTo>
                  <a:lnTo>
                    <a:pt x="28640" y="8511"/>
                  </a:lnTo>
                  <a:lnTo>
                    <a:pt x="28902" y="8612"/>
                  </a:lnTo>
                  <a:lnTo>
                    <a:pt x="29164" y="8673"/>
                  </a:lnTo>
                  <a:lnTo>
                    <a:pt x="29426" y="8713"/>
                  </a:lnTo>
                  <a:lnTo>
                    <a:pt x="29668" y="8733"/>
                  </a:lnTo>
                  <a:lnTo>
                    <a:pt x="29910" y="8713"/>
                  </a:lnTo>
                  <a:lnTo>
                    <a:pt x="30152" y="8673"/>
                  </a:lnTo>
                  <a:lnTo>
                    <a:pt x="30374" y="8592"/>
                  </a:lnTo>
                  <a:lnTo>
                    <a:pt x="30576" y="8511"/>
                  </a:lnTo>
                  <a:lnTo>
                    <a:pt x="30757" y="8390"/>
                  </a:lnTo>
                  <a:lnTo>
                    <a:pt x="30898" y="8269"/>
                  </a:lnTo>
                  <a:lnTo>
                    <a:pt x="31019" y="8128"/>
                  </a:lnTo>
                  <a:lnTo>
                    <a:pt x="31100" y="7987"/>
                  </a:lnTo>
                  <a:lnTo>
                    <a:pt x="31161" y="7825"/>
                  </a:lnTo>
                  <a:lnTo>
                    <a:pt x="31201" y="7664"/>
                  </a:lnTo>
                  <a:lnTo>
                    <a:pt x="31201" y="7483"/>
                  </a:lnTo>
                  <a:lnTo>
                    <a:pt x="31201" y="7301"/>
                  </a:lnTo>
                  <a:lnTo>
                    <a:pt x="31140" y="7120"/>
                  </a:lnTo>
                  <a:lnTo>
                    <a:pt x="31080" y="6918"/>
                  </a:lnTo>
                  <a:lnTo>
                    <a:pt x="30999" y="6716"/>
                  </a:lnTo>
                  <a:lnTo>
                    <a:pt x="30878" y="6514"/>
                  </a:lnTo>
                  <a:lnTo>
                    <a:pt x="30737" y="6293"/>
                  </a:lnTo>
                  <a:lnTo>
                    <a:pt x="30576" y="6071"/>
                  </a:lnTo>
                  <a:lnTo>
                    <a:pt x="30394" y="5849"/>
                  </a:lnTo>
                  <a:lnTo>
                    <a:pt x="30213" y="5627"/>
                  </a:lnTo>
                  <a:lnTo>
                    <a:pt x="29991" y="5405"/>
                  </a:lnTo>
                  <a:lnTo>
                    <a:pt x="29487" y="4961"/>
                  </a:lnTo>
                  <a:lnTo>
                    <a:pt x="28922" y="4498"/>
                  </a:lnTo>
                  <a:lnTo>
                    <a:pt x="28297" y="4054"/>
                  </a:lnTo>
                  <a:lnTo>
                    <a:pt x="27611" y="3610"/>
                  </a:lnTo>
                  <a:lnTo>
                    <a:pt x="26865" y="3207"/>
                  </a:lnTo>
                  <a:lnTo>
                    <a:pt x="26078" y="2803"/>
                  </a:lnTo>
                  <a:lnTo>
                    <a:pt x="25251" y="2420"/>
                  </a:lnTo>
                  <a:lnTo>
                    <a:pt x="24505" y="2138"/>
                  </a:lnTo>
                  <a:lnTo>
                    <a:pt x="23779" y="1856"/>
                  </a:lnTo>
                  <a:lnTo>
                    <a:pt x="23053" y="1593"/>
                  </a:lnTo>
                  <a:lnTo>
                    <a:pt x="22347" y="1371"/>
                  </a:lnTo>
                  <a:lnTo>
                    <a:pt x="21641" y="1150"/>
                  </a:lnTo>
                  <a:lnTo>
                    <a:pt x="20935" y="948"/>
                  </a:lnTo>
                  <a:lnTo>
                    <a:pt x="20229" y="787"/>
                  </a:lnTo>
                  <a:lnTo>
                    <a:pt x="19543" y="625"/>
                  </a:lnTo>
                  <a:lnTo>
                    <a:pt x="18858" y="484"/>
                  </a:lnTo>
                  <a:lnTo>
                    <a:pt x="18172" y="363"/>
                  </a:lnTo>
                  <a:lnTo>
                    <a:pt x="17486" y="262"/>
                  </a:lnTo>
                  <a:lnTo>
                    <a:pt x="16801" y="182"/>
                  </a:lnTo>
                  <a:lnTo>
                    <a:pt x="16135" y="101"/>
                  </a:lnTo>
                  <a:lnTo>
                    <a:pt x="15469" y="61"/>
                  </a:lnTo>
                  <a:lnTo>
                    <a:pt x="14784" y="20"/>
                  </a:lnTo>
                  <a:lnTo>
                    <a:pt x="14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86"/>
            <p:cNvSpPr/>
            <p:nvPr/>
          </p:nvSpPr>
          <p:spPr>
            <a:xfrm>
              <a:off x="1086700" y="3869200"/>
              <a:ext cx="392825" cy="277350"/>
            </a:xfrm>
            <a:custGeom>
              <a:avLst/>
              <a:gdLst/>
              <a:ahLst/>
              <a:cxnLst/>
              <a:rect l="l" t="t" r="r" b="b"/>
              <a:pathLst>
                <a:path w="15713" h="11094" extrusionOk="0">
                  <a:moveTo>
                    <a:pt x="929" y="0"/>
                  </a:moveTo>
                  <a:lnTo>
                    <a:pt x="727" y="21"/>
                  </a:lnTo>
                  <a:lnTo>
                    <a:pt x="545" y="61"/>
                  </a:lnTo>
                  <a:lnTo>
                    <a:pt x="384" y="142"/>
                  </a:lnTo>
                  <a:lnTo>
                    <a:pt x="263" y="242"/>
                  </a:lnTo>
                  <a:lnTo>
                    <a:pt x="162" y="384"/>
                  </a:lnTo>
                  <a:lnTo>
                    <a:pt x="82" y="525"/>
                  </a:lnTo>
                  <a:lnTo>
                    <a:pt x="41" y="706"/>
                  </a:lnTo>
                  <a:lnTo>
                    <a:pt x="1" y="908"/>
                  </a:lnTo>
                  <a:lnTo>
                    <a:pt x="1" y="1130"/>
                  </a:lnTo>
                  <a:lnTo>
                    <a:pt x="21" y="1352"/>
                  </a:lnTo>
                  <a:lnTo>
                    <a:pt x="61" y="1614"/>
                  </a:lnTo>
                  <a:lnTo>
                    <a:pt x="122" y="1876"/>
                  </a:lnTo>
                  <a:lnTo>
                    <a:pt x="203" y="2158"/>
                  </a:lnTo>
                  <a:lnTo>
                    <a:pt x="303" y="2461"/>
                  </a:lnTo>
                  <a:lnTo>
                    <a:pt x="445" y="2764"/>
                  </a:lnTo>
                  <a:lnTo>
                    <a:pt x="586" y="3086"/>
                  </a:lnTo>
                  <a:lnTo>
                    <a:pt x="747" y="3429"/>
                  </a:lnTo>
                  <a:lnTo>
                    <a:pt x="929" y="3752"/>
                  </a:lnTo>
                  <a:lnTo>
                    <a:pt x="1130" y="4115"/>
                  </a:lnTo>
                  <a:lnTo>
                    <a:pt x="1352" y="4458"/>
                  </a:lnTo>
                  <a:lnTo>
                    <a:pt x="1574" y="4821"/>
                  </a:lnTo>
                  <a:lnTo>
                    <a:pt x="2098" y="5527"/>
                  </a:lnTo>
                  <a:lnTo>
                    <a:pt x="2381" y="5890"/>
                  </a:lnTo>
                  <a:lnTo>
                    <a:pt x="2683" y="6253"/>
                  </a:lnTo>
                  <a:lnTo>
                    <a:pt x="3006" y="6616"/>
                  </a:lnTo>
                  <a:lnTo>
                    <a:pt x="3329" y="6979"/>
                  </a:lnTo>
                  <a:lnTo>
                    <a:pt x="3672" y="7322"/>
                  </a:lnTo>
                  <a:lnTo>
                    <a:pt x="4014" y="7665"/>
                  </a:lnTo>
                  <a:lnTo>
                    <a:pt x="4398" y="8007"/>
                  </a:lnTo>
                  <a:lnTo>
                    <a:pt x="4761" y="8350"/>
                  </a:lnTo>
                  <a:lnTo>
                    <a:pt x="5144" y="8653"/>
                  </a:lnTo>
                  <a:lnTo>
                    <a:pt x="5527" y="8955"/>
                  </a:lnTo>
                  <a:lnTo>
                    <a:pt x="5890" y="9217"/>
                  </a:lnTo>
                  <a:lnTo>
                    <a:pt x="6233" y="9460"/>
                  </a:lnTo>
                  <a:lnTo>
                    <a:pt x="6596" y="9681"/>
                  </a:lnTo>
                  <a:lnTo>
                    <a:pt x="6919" y="9883"/>
                  </a:lnTo>
                  <a:lnTo>
                    <a:pt x="7262" y="10065"/>
                  </a:lnTo>
                  <a:lnTo>
                    <a:pt x="7584" y="10246"/>
                  </a:lnTo>
                  <a:lnTo>
                    <a:pt x="7907" y="10387"/>
                  </a:lnTo>
                  <a:lnTo>
                    <a:pt x="8210" y="10528"/>
                  </a:lnTo>
                  <a:lnTo>
                    <a:pt x="8512" y="10629"/>
                  </a:lnTo>
                  <a:lnTo>
                    <a:pt x="8815" y="10730"/>
                  </a:lnTo>
                  <a:lnTo>
                    <a:pt x="9400" y="10891"/>
                  </a:lnTo>
                  <a:lnTo>
                    <a:pt x="9964" y="10992"/>
                  </a:lnTo>
                  <a:lnTo>
                    <a:pt x="10509" y="11053"/>
                  </a:lnTo>
                  <a:lnTo>
                    <a:pt x="11033" y="11093"/>
                  </a:lnTo>
                  <a:lnTo>
                    <a:pt x="11558" y="11073"/>
                  </a:lnTo>
                  <a:lnTo>
                    <a:pt x="12062" y="11053"/>
                  </a:lnTo>
                  <a:lnTo>
                    <a:pt x="12586" y="10992"/>
                  </a:lnTo>
                  <a:lnTo>
                    <a:pt x="13090" y="10932"/>
                  </a:lnTo>
                  <a:lnTo>
                    <a:pt x="14099" y="10811"/>
                  </a:lnTo>
                  <a:lnTo>
                    <a:pt x="14341" y="10770"/>
                  </a:lnTo>
                  <a:lnTo>
                    <a:pt x="14563" y="10730"/>
                  </a:lnTo>
                  <a:lnTo>
                    <a:pt x="14764" y="10649"/>
                  </a:lnTo>
                  <a:lnTo>
                    <a:pt x="14946" y="10589"/>
                  </a:lnTo>
                  <a:lnTo>
                    <a:pt x="15107" y="10508"/>
                  </a:lnTo>
                  <a:lnTo>
                    <a:pt x="15248" y="10407"/>
                  </a:lnTo>
                  <a:lnTo>
                    <a:pt x="15369" y="10307"/>
                  </a:lnTo>
                  <a:lnTo>
                    <a:pt x="15470" y="10206"/>
                  </a:lnTo>
                  <a:lnTo>
                    <a:pt x="15551" y="10085"/>
                  </a:lnTo>
                  <a:lnTo>
                    <a:pt x="15611" y="9964"/>
                  </a:lnTo>
                  <a:lnTo>
                    <a:pt x="15672" y="9843"/>
                  </a:lnTo>
                  <a:lnTo>
                    <a:pt x="15692" y="9722"/>
                  </a:lnTo>
                  <a:lnTo>
                    <a:pt x="15712" y="9601"/>
                  </a:lnTo>
                  <a:lnTo>
                    <a:pt x="15692" y="9480"/>
                  </a:lnTo>
                  <a:lnTo>
                    <a:pt x="15672" y="9339"/>
                  </a:lnTo>
                  <a:lnTo>
                    <a:pt x="15632" y="9217"/>
                  </a:lnTo>
                  <a:lnTo>
                    <a:pt x="15571" y="9096"/>
                  </a:lnTo>
                  <a:lnTo>
                    <a:pt x="15490" y="8975"/>
                  </a:lnTo>
                  <a:lnTo>
                    <a:pt x="15390" y="8854"/>
                  </a:lnTo>
                  <a:lnTo>
                    <a:pt x="15289" y="8754"/>
                  </a:lnTo>
                  <a:lnTo>
                    <a:pt x="15168" y="8633"/>
                  </a:lnTo>
                  <a:lnTo>
                    <a:pt x="15027" y="8552"/>
                  </a:lnTo>
                  <a:lnTo>
                    <a:pt x="14865" y="8451"/>
                  </a:lnTo>
                  <a:lnTo>
                    <a:pt x="14684" y="8370"/>
                  </a:lnTo>
                  <a:lnTo>
                    <a:pt x="14502" y="8310"/>
                  </a:lnTo>
                  <a:lnTo>
                    <a:pt x="14301" y="8249"/>
                  </a:lnTo>
                  <a:lnTo>
                    <a:pt x="14079" y="8209"/>
                  </a:lnTo>
                  <a:lnTo>
                    <a:pt x="13857" y="8169"/>
                  </a:lnTo>
                  <a:lnTo>
                    <a:pt x="13615" y="8149"/>
                  </a:lnTo>
                  <a:lnTo>
                    <a:pt x="13353" y="8149"/>
                  </a:lnTo>
                  <a:lnTo>
                    <a:pt x="13070" y="8169"/>
                  </a:lnTo>
                  <a:lnTo>
                    <a:pt x="12788" y="8189"/>
                  </a:lnTo>
                  <a:lnTo>
                    <a:pt x="12163" y="8270"/>
                  </a:lnTo>
                  <a:lnTo>
                    <a:pt x="11477" y="8310"/>
                  </a:lnTo>
                  <a:lnTo>
                    <a:pt x="10731" y="8330"/>
                  </a:lnTo>
                  <a:lnTo>
                    <a:pt x="10347" y="8310"/>
                  </a:lnTo>
                  <a:lnTo>
                    <a:pt x="9964" y="8290"/>
                  </a:lnTo>
                  <a:lnTo>
                    <a:pt x="9561" y="8249"/>
                  </a:lnTo>
                  <a:lnTo>
                    <a:pt x="9157" y="8189"/>
                  </a:lnTo>
                  <a:lnTo>
                    <a:pt x="8734" y="8128"/>
                  </a:lnTo>
                  <a:lnTo>
                    <a:pt x="8310" y="8028"/>
                  </a:lnTo>
                  <a:lnTo>
                    <a:pt x="7887" y="7907"/>
                  </a:lnTo>
                  <a:lnTo>
                    <a:pt x="7463" y="7786"/>
                  </a:lnTo>
                  <a:lnTo>
                    <a:pt x="7040" y="7624"/>
                  </a:lnTo>
                  <a:lnTo>
                    <a:pt x="6636" y="7443"/>
                  </a:lnTo>
                  <a:lnTo>
                    <a:pt x="6213" y="7221"/>
                  </a:lnTo>
                  <a:lnTo>
                    <a:pt x="5789" y="6999"/>
                  </a:lnTo>
                  <a:lnTo>
                    <a:pt x="5386" y="6717"/>
                  </a:lnTo>
                  <a:lnTo>
                    <a:pt x="4983" y="6434"/>
                  </a:lnTo>
                  <a:lnTo>
                    <a:pt x="4579" y="6112"/>
                  </a:lnTo>
                  <a:lnTo>
                    <a:pt x="4196" y="5748"/>
                  </a:lnTo>
                  <a:lnTo>
                    <a:pt x="3833" y="5345"/>
                  </a:lnTo>
                  <a:lnTo>
                    <a:pt x="3470" y="4922"/>
                  </a:lnTo>
                  <a:lnTo>
                    <a:pt x="3107" y="4438"/>
                  </a:lnTo>
                  <a:lnTo>
                    <a:pt x="2784" y="3933"/>
                  </a:lnTo>
                  <a:lnTo>
                    <a:pt x="2461" y="3389"/>
                  </a:lnTo>
                  <a:lnTo>
                    <a:pt x="2159" y="2804"/>
                  </a:lnTo>
                  <a:lnTo>
                    <a:pt x="1877" y="2179"/>
                  </a:lnTo>
                  <a:lnTo>
                    <a:pt x="1614" y="1493"/>
                  </a:lnTo>
                  <a:lnTo>
                    <a:pt x="1372" y="767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4" name="Google Shape;5274;p86"/>
          <p:cNvGrpSpPr/>
          <p:nvPr/>
        </p:nvGrpSpPr>
        <p:grpSpPr>
          <a:xfrm rot="10800000">
            <a:off x="407806" y="333053"/>
            <a:ext cx="6339930" cy="3053049"/>
            <a:chOff x="1569550" y="629994"/>
            <a:chExt cx="5900038" cy="3634698"/>
          </a:xfrm>
        </p:grpSpPr>
        <p:grpSp>
          <p:nvGrpSpPr>
            <p:cNvPr id="5275" name="Google Shape;5275;p86"/>
            <p:cNvGrpSpPr/>
            <p:nvPr/>
          </p:nvGrpSpPr>
          <p:grpSpPr>
            <a:xfrm>
              <a:off x="1569550" y="629994"/>
              <a:ext cx="5900038" cy="3634698"/>
              <a:chOff x="6012925" y="2964625"/>
              <a:chExt cx="1368950" cy="1009975"/>
            </a:xfrm>
          </p:grpSpPr>
          <p:sp>
            <p:nvSpPr>
              <p:cNvPr id="5276" name="Google Shape;5276;p86"/>
              <p:cNvSpPr/>
              <p:nvPr/>
            </p:nvSpPr>
            <p:spPr>
              <a:xfrm>
                <a:off x="6057275" y="3010525"/>
                <a:ext cx="1324600" cy="885925"/>
              </a:xfrm>
              <a:custGeom>
                <a:avLst/>
                <a:gdLst/>
                <a:ahLst/>
                <a:cxnLst/>
                <a:rect l="l" t="t" r="r" b="b"/>
                <a:pathLst>
                  <a:path w="52984" h="35437" extrusionOk="0">
                    <a:moveTo>
                      <a:pt x="38866" y="0"/>
                    </a:moveTo>
                    <a:lnTo>
                      <a:pt x="38261" y="20"/>
                    </a:lnTo>
                    <a:lnTo>
                      <a:pt x="37656" y="81"/>
                    </a:lnTo>
                    <a:lnTo>
                      <a:pt x="37071" y="182"/>
                    </a:lnTo>
                    <a:lnTo>
                      <a:pt x="36466" y="323"/>
                    </a:lnTo>
                    <a:lnTo>
                      <a:pt x="35861" y="525"/>
                    </a:lnTo>
                    <a:lnTo>
                      <a:pt x="35276" y="767"/>
                    </a:lnTo>
                    <a:lnTo>
                      <a:pt x="34691" y="1089"/>
                    </a:lnTo>
                    <a:lnTo>
                      <a:pt x="34146" y="1412"/>
                    </a:lnTo>
                    <a:lnTo>
                      <a:pt x="33602" y="1694"/>
                    </a:lnTo>
                    <a:lnTo>
                      <a:pt x="33057" y="1936"/>
                    </a:lnTo>
                    <a:lnTo>
                      <a:pt x="32553" y="2158"/>
                    </a:lnTo>
                    <a:lnTo>
                      <a:pt x="32029" y="2360"/>
                    </a:lnTo>
                    <a:lnTo>
                      <a:pt x="31525" y="2541"/>
                    </a:lnTo>
                    <a:lnTo>
                      <a:pt x="31040" y="2683"/>
                    </a:lnTo>
                    <a:lnTo>
                      <a:pt x="30536" y="2804"/>
                    </a:lnTo>
                    <a:lnTo>
                      <a:pt x="30052" y="2904"/>
                    </a:lnTo>
                    <a:lnTo>
                      <a:pt x="29568" y="2985"/>
                    </a:lnTo>
                    <a:lnTo>
                      <a:pt x="29084" y="3046"/>
                    </a:lnTo>
                    <a:lnTo>
                      <a:pt x="28600" y="3086"/>
                    </a:lnTo>
                    <a:lnTo>
                      <a:pt x="28116" y="3126"/>
                    </a:lnTo>
                    <a:lnTo>
                      <a:pt x="27148" y="3126"/>
                    </a:lnTo>
                    <a:lnTo>
                      <a:pt x="26644" y="3106"/>
                    </a:lnTo>
                    <a:lnTo>
                      <a:pt x="26139" y="3066"/>
                    </a:lnTo>
                    <a:lnTo>
                      <a:pt x="25091" y="2945"/>
                    </a:lnTo>
                    <a:lnTo>
                      <a:pt x="24022" y="2804"/>
                    </a:lnTo>
                    <a:lnTo>
                      <a:pt x="22872" y="2622"/>
                    </a:lnTo>
                    <a:lnTo>
                      <a:pt x="20371" y="2199"/>
                    </a:lnTo>
                    <a:lnTo>
                      <a:pt x="19000" y="1957"/>
                    </a:lnTo>
                    <a:lnTo>
                      <a:pt x="17507" y="1735"/>
                    </a:lnTo>
                    <a:lnTo>
                      <a:pt x="16741" y="1654"/>
                    </a:lnTo>
                    <a:lnTo>
                      <a:pt x="15974" y="1594"/>
                    </a:lnTo>
                    <a:lnTo>
                      <a:pt x="15208" y="1594"/>
                    </a:lnTo>
                    <a:lnTo>
                      <a:pt x="14442" y="1634"/>
                    </a:lnTo>
                    <a:lnTo>
                      <a:pt x="13675" y="1694"/>
                    </a:lnTo>
                    <a:lnTo>
                      <a:pt x="12929" y="1815"/>
                    </a:lnTo>
                    <a:lnTo>
                      <a:pt x="12183" y="1957"/>
                    </a:lnTo>
                    <a:lnTo>
                      <a:pt x="11437" y="2158"/>
                    </a:lnTo>
                    <a:lnTo>
                      <a:pt x="10710" y="2380"/>
                    </a:lnTo>
                    <a:lnTo>
                      <a:pt x="10005" y="2642"/>
                    </a:lnTo>
                    <a:lnTo>
                      <a:pt x="9299" y="2945"/>
                    </a:lnTo>
                    <a:lnTo>
                      <a:pt x="8613" y="3288"/>
                    </a:lnTo>
                    <a:lnTo>
                      <a:pt x="7947" y="3651"/>
                    </a:lnTo>
                    <a:lnTo>
                      <a:pt x="7302" y="4054"/>
                    </a:lnTo>
                    <a:lnTo>
                      <a:pt x="6657" y="4498"/>
                    </a:lnTo>
                    <a:lnTo>
                      <a:pt x="6051" y="4962"/>
                    </a:lnTo>
                    <a:lnTo>
                      <a:pt x="5446" y="5466"/>
                    </a:lnTo>
                    <a:lnTo>
                      <a:pt x="4882" y="6010"/>
                    </a:lnTo>
                    <a:lnTo>
                      <a:pt x="4337" y="6575"/>
                    </a:lnTo>
                    <a:lnTo>
                      <a:pt x="3813" y="7180"/>
                    </a:lnTo>
                    <a:lnTo>
                      <a:pt x="3329" y="7805"/>
                    </a:lnTo>
                    <a:lnTo>
                      <a:pt x="2865" y="8471"/>
                    </a:lnTo>
                    <a:lnTo>
                      <a:pt x="2441" y="9157"/>
                    </a:lnTo>
                    <a:lnTo>
                      <a:pt x="2038" y="9883"/>
                    </a:lnTo>
                    <a:lnTo>
                      <a:pt x="1675" y="10629"/>
                    </a:lnTo>
                    <a:lnTo>
                      <a:pt x="1332" y="11416"/>
                    </a:lnTo>
                    <a:lnTo>
                      <a:pt x="1050" y="12202"/>
                    </a:lnTo>
                    <a:lnTo>
                      <a:pt x="787" y="13049"/>
                    </a:lnTo>
                    <a:lnTo>
                      <a:pt x="566" y="13896"/>
                    </a:lnTo>
                    <a:lnTo>
                      <a:pt x="384" y="14784"/>
                    </a:lnTo>
                    <a:lnTo>
                      <a:pt x="243" y="15691"/>
                    </a:lnTo>
                    <a:lnTo>
                      <a:pt x="142" y="16619"/>
                    </a:lnTo>
                    <a:lnTo>
                      <a:pt x="82" y="17547"/>
                    </a:lnTo>
                    <a:lnTo>
                      <a:pt x="41" y="18434"/>
                    </a:lnTo>
                    <a:lnTo>
                      <a:pt x="21" y="19302"/>
                    </a:lnTo>
                    <a:lnTo>
                      <a:pt x="1" y="20129"/>
                    </a:lnTo>
                    <a:lnTo>
                      <a:pt x="21" y="20915"/>
                    </a:lnTo>
                    <a:lnTo>
                      <a:pt x="61" y="21682"/>
                    </a:lnTo>
                    <a:lnTo>
                      <a:pt x="122" y="22408"/>
                    </a:lnTo>
                    <a:lnTo>
                      <a:pt x="203" y="23113"/>
                    </a:lnTo>
                    <a:lnTo>
                      <a:pt x="324" y="23799"/>
                    </a:lnTo>
                    <a:lnTo>
                      <a:pt x="465" y="24465"/>
                    </a:lnTo>
                    <a:lnTo>
                      <a:pt x="646" y="25090"/>
                    </a:lnTo>
                    <a:lnTo>
                      <a:pt x="848" y="25675"/>
                    </a:lnTo>
                    <a:lnTo>
                      <a:pt x="1070" y="26260"/>
                    </a:lnTo>
                    <a:lnTo>
                      <a:pt x="1332" y="26804"/>
                    </a:lnTo>
                    <a:lnTo>
                      <a:pt x="1635" y="27349"/>
                    </a:lnTo>
                    <a:lnTo>
                      <a:pt x="1977" y="27853"/>
                    </a:lnTo>
                    <a:lnTo>
                      <a:pt x="2340" y="28337"/>
                    </a:lnTo>
                    <a:lnTo>
                      <a:pt x="2744" y="28801"/>
                    </a:lnTo>
                    <a:lnTo>
                      <a:pt x="3208" y="29265"/>
                    </a:lnTo>
                    <a:lnTo>
                      <a:pt x="3692" y="29688"/>
                    </a:lnTo>
                    <a:lnTo>
                      <a:pt x="4216" y="30092"/>
                    </a:lnTo>
                    <a:lnTo>
                      <a:pt x="4781" y="30495"/>
                    </a:lnTo>
                    <a:lnTo>
                      <a:pt x="5406" y="30878"/>
                    </a:lnTo>
                    <a:lnTo>
                      <a:pt x="6072" y="31241"/>
                    </a:lnTo>
                    <a:lnTo>
                      <a:pt x="6757" y="31584"/>
                    </a:lnTo>
                    <a:lnTo>
                      <a:pt x="7524" y="31927"/>
                    </a:lnTo>
                    <a:lnTo>
                      <a:pt x="8331" y="32250"/>
                    </a:lnTo>
                    <a:lnTo>
                      <a:pt x="9178" y="32552"/>
                    </a:lnTo>
                    <a:lnTo>
                      <a:pt x="10085" y="32855"/>
                    </a:lnTo>
                    <a:lnTo>
                      <a:pt x="11033" y="33157"/>
                    </a:lnTo>
                    <a:lnTo>
                      <a:pt x="12042" y="33440"/>
                    </a:lnTo>
                    <a:lnTo>
                      <a:pt x="13111" y="33702"/>
                    </a:lnTo>
                    <a:lnTo>
                      <a:pt x="14200" y="33964"/>
                    </a:lnTo>
                    <a:lnTo>
                      <a:pt x="15309" y="34206"/>
                    </a:lnTo>
                    <a:lnTo>
                      <a:pt x="16438" y="34408"/>
                    </a:lnTo>
                    <a:lnTo>
                      <a:pt x="17568" y="34610"/>
                    </a:lnTo>
                    <a:lnTo>
                      <a:pt x="18697" y="34771"/>
                    </a:lnTo>
                    <a:lnTo>
                      <a:pt x="19847" y="34932"/>
                    </a:lnTo>
                    <a:lnTo>
                      <a:pt x="21017" y="35053"/>
                    </a:lnTo>
                    <a:lnTo>
                      <a:pt x="22166" y="35174"/>
                    </a:lnTo>
                    <a:lnTo>
                      <a:pt x="23316" y="35255"/>
                    </a:lnTo>
                    <a:lnTo>
                      <a:pt x="24486" y="35336"/>
                    </a:lnTo>
                    <a:lnTo>
                      <a:pt x="25635" y="35396"/>
                    </a:lnTo>
                    <a:lnTo>
                      <a:pt x="26785" y="35416"/>
                    </a:lnTo>
                    <a:lnTo>
                      <a:pt x="27935" y="35437"/>
                    </a:lnTo>
                    <a:lnTo>
                      <a:pt x="29064" y="35437"/>
                    </a:lnTo>
                    <a:lnTo>
                      <a:pt x="30193" y="35416"/>
                    </a:lnTo>
                    <a:lnTo>
                      <a:pt x="31323" y="35376"/>
                    </a:lnTo>
                    <a:lnTo>
                      <a:pt x="32432" y="35316"/>
                    </a:lnTo>
                    <a:lnTo>
                      <a:pt x="33521" y="35255"/>
                    </a:lnTo>
                    <a:lnTo>
                      <a:pt x="34610" y="35154"/>
                    </a:lnTo>
                    <a:lnTo>
                      <a:pt x="35659" y="35053"/>
                    </a:lnTo>
                    <a:lnTo>
                      <a:pt x="36708" y="34932"/>
                    </a:lnTo>
                    <a:lnTo>
                      <a:pt x="37716" y="34811"/>
                    </a:lnTo>
                    <a:lnTo>
                      <a:pt x="38725" y="34650"/>
                    </a:lnTo>
                    <a:lnTo>
                      <a:pt x="39693" y="34489"/>
                    </a:lnTo>
                    <a:lnTo>
                      <a:pt x="40641" y="34307"/>
                    </a:lnTo>
                    <a:lnTo>
                      <a:pt x="41569" y="34105"/>
                    </a:lnTo>
                    <a:lnTo>
                      <a:pt x="42456" y="33904"/>
                    </a:lnTo>
                    <a:lnTo>
                      <a:pt x="43303" y="33682"/>
                    </a:lnTo>
                    <a:lnTo>
                      <a:pt x="44130" y="33460"/>
                    </a:lnTo>
                    <a:lnTo>
                      <a:pt x="44917" y="33198"/>
                    </a:lnTo>
                    <a:lnTo>
                      <a:pt x="45683" y="32936"/>
                    </a:lnTo>
                    <a:lnTo>
                      <a:pt x="46389" y="32673"/>
                    </a:lnTo>
                    <a:lnTo>
                      <a:pt x="46732" y="32532"/>
                    </a:lnTo>
                    <a:lnTo>
                      <a:pt x="47075" y="32371"/>
                    </a:lnTo>
                    <a:lnTo>
                      <a:pt x="47397" y="32210"/>
                    </a:lnTo>
                    <a:lnTo>
                      <a:pt x="47700" y="32048"/>
                    </a:lnTo>
                    <a:lnTo>
                      <a:pt x="48002" y="31867"/>
                    </a:lnTo>
                    <a:lnTo>
                      <a:pt x="48305" y="31685"/>
                    </a:lnTo>
                    <a:lnTo>
                      <a:pt x="48849" y="31282"/>
                    </a:lnTo>
                    <a:lnTo>
                      <a:pt x="49374" y="30858"/>
                    </a:lnTo>
                    <a:lnTo>
                      <a:pt x="49858" y="30415"/>
                    </a:lnTo>
                    <a:lnTo>
                      <a:pt x="50281" y="29930"/>
                    </a:lnTo>
                    <a:lnTo>
                      <a:pt x="50705" y="29406"/>
                    </a:lnTo>
                    <a:lnTo>
                      <a:pt x="51068" y="28882"/>
                    </a:lnTo>
                    <a:lnTo>
                      <a:pt x="51391" y="28317"/>
                    </a:lnTo>
                    <a:lnTo>
                      <a:pt x="51693" y="27732"/>
                    </a:lnTo>
                    <a:lnTo>
                      <a:pt x="51976" y="27107"/>
                    </a:lnTo>
                    <a:lnTo>
                      <a:pt x="52197" y="26482"/>
                    </a:lnTo>
                    <a:lnTo>
                      <a:pt x="52399" y="25836"/>
                    </a:lnTo>
                    <a:lnTo>
                      <a:pt x="52581" y="25171"/>
                    </a:lnTo>
                    <a:lnTo>
                      <a:pt x="52722" y="24485"/>
                    </a:lnTo>
                    <a:lnTo>
                      <a:pt x="52823" y="23779"/>
                    </a:lnTo>
                    <a:lnTo>
                      <a:pt x="52903" y="23053"/>
                    </a:lnTo>
                    <a:lnTo>
                      <a:pt x="52964" y="22327"/>
                    </a:lnTo>
                    <a:lnTo>
                      <a:pt x="52984" y="21581"/>
                    </a:lnTo>
                    <a:lnTo>
                      <a:pt x="52984" y="20814"/>
                    </a:lnTo>
                    <a:lnTo>
                      <a:pt x="52964" y="20048"/>
                    </a:lnTo>
                    <a:lnTo>
                      <a:pt x="52903" y="19261"/>
                    </a:lnTo>
                    <a:lnTo>
                      <a:pt x="52823" y="18475"/>
                    </a:lnTo>
                    <a:lnTo>
                      <a:pt x="52722" y="17688"/>
                    </a:lnTo>
                    <a:lnTo>
                      <a:pt x="52601" y="16881"/>
                    </a:lnTo>
                    <a:lnTo>
                      <a:pt x="52460" y="16075"/>
                    </a:lnTo>
                    <a:lnTo>
                      <a:pt x="52278" y="15268"/>
                    </a:lnTo>
                    <a:lnTo>
                      <a:pt x="52097" y="14461"/>
                    </a:lnTo>
                    <a:lnTo>
                      <a:pt x="51895" y="13634"/>
                    </a:lnTo>
                    <a:lnTo>
                      <a:pt x="51653" y="12827"/>
                    </a:lnTo>
                    <a:lnTo>
                      <a:pt x="51411" y="12001"/>
                    </a:lnTo>
                    <a:lnTo>
                      <a:pt x="51149" y="11214"/>
                    </a:lnTo>
                    <a:lnTo>
                      <a:pt x="50846" y="10427"/>
                    </a:lnTo>
                    <a:lnTo>
                      <a:pt x="50523" y="9661"/>
                    </a:lnTo>
                    <a:lnTo>
                      <a:pt x="50181" y="8915"/>
                    </a:lnTo>
                    <a:lnTo>
                      <a:pt x="49818" y="8209"/>
                    </a:lnTo>
                    <a:lnTo>
                      <a:pt x="49434" y="7503"/>
                    </a:lnTo>
                    <a:lnTo>
                      <a:pt x="49031" y="6837"/>
                    </a:lnTo>
                    <a:lnTo>
                      <a:pt x="48607" y="6192"/>
                    </a:lnTo>
                    <a:lnTo>
                      <a:pt x="48184" y="5567"/>
                    </a:lnTo>
                    <a:lnTo>
                      <a:pt x="47720" y="4982"/>
                    </a:lnTo>
                    <a:lnTo>
                      <a:pt x="47256" y="4417"/>
                    </a:lnTo>
                    <a:lnTo>
                      <a:pt x="46752" y="3893"/>
                    </a:lnTo>
                    <a:lnTo>
                      <a:pt x="46268" y="3389"/>
                    </a:lnTo>
                    <a:lnTo>
                      <a:pt x="45743" y="2925"/>
                    </a:lnTo>
                    <a:lnTo>
                      <a:pt x="45219" y="2481"/>
                    </a:lnTo>
                    <a:lnTo>
                      <a:pt x="44675" y="2078"/>
                    </a:lnTo>
                    <a:lnTo>
                      <a:pt x="44130" y="1694"/>
                    </a:lnTo>
                    <a:lnTo>
                      <a:pt x="43565" y="1351"/>
                    </a:lnTo>
                    <a:lnTo>
                      <a:pt x="43001" y="1049"/>
                    </a:lnTo>
                    <a:lnTo>
                      <a:pt x="42436" y="787"/>
                    </a:lnTo>
                    <a:lnTo>
                      <a:pt x="41851" y="565"/>
                    </a:lnTo>
                    <a:lnTo>
                      <a:pt x="41266" y="363"/>
                    </a:lnTo>
                    <a:lnTo>
                      <a:pt x="40661" y="222"/>
                    </a:lnTo>
                    <a:lnTo>
                      <a:pt x="40076" y="101"/>
                    </a:lnTo>
                    <a:lnTo>
                      <a:pt x="39471" y="41"/>
                    </a:lnTo>
                    <a:lnTo>
                      <a:pt x="3886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7" name="Google Shape;5277;p86"/>
              <p:cNvSpPr/>
              <p:nvPr/>
            </p:nvSpPr>
            <p:spPr>
              <a:xfrm>
                <a:off x="7165050" y="2964625"/>
                <a:ext cx="189600" cy="218350"/>
              </a:xfrm>
              <a:custGeom>
                <a:avLst/>
                <a:gdLst/>
                <a:ahLst/>
                <a:cxnLst/>
                <a:rect l="l" t="t" r="r" b="b"/>
                <a:pathLst>
                  <a:path w="7584" h="8734" extrusionOk="0">
                    <a:moveTo>
                      <a:pt x="545" y="1"/>
                    </a:moveTo>
                    <a:lnTo>
                      <a:pt x="424" y="41"/>
                    </a:lnTo>
                    <a:lnTo>
                      <a:pt x="323" y="102"/>
                    </a:lnTo>
                    <a:lnTo>
                      <a:pt x="243" y="182"/>
                    </a:lnTo>
                    <a:lnTo>
                      <a:pt x="162" y="283"/>
                    </a:lnTo>
                    <a:lnTo>
                      <a:pt x="101" y="384"/>
                    </a:lnTo>
                    <a:lnTo>
                      <a:pt x="41" y="505"/>
                    </a:lnTo>
                    <a:lnTo>
                      <a:pt x="21" y="626"/>
                    </a:lnTo>
                    <a:lnTo>
                      <a:pt x="0" y="787"/>
                    </a:lnTo>
                    <a:lnTo>
                      <a:pt x="41" y="969"/>
                    </a:lnTo>
                    <a:lnTo>
                      <a:pt x="121" y="1150"/>
                    </a:lnTo>
                    <a:lnTo>
                      <a:pt x="222" y="1372"/>
                    </a:lnTo>
                    <a:lnTo>
                      <a:pt x="404" y="1635"/>
                    </a:lnTo>
                    <a:lnTo>
                      <a:pt x="626" y="1917"/>
                    </a:lnTo>
                    <a:lnTo>
                      <a:pt x="908" y="2219"/>
                    </a:lnTo>
                    <a:lnTo>
                      <a:pt x="1251" y="2582"/>
                    </a:lnTo>
                    <a:lnTo>
                      <a:pt x="1695" y="2966"/>
                    </a:lnTo>
                    <a:lnTo>
                      <a:pt x="2199" y="3389"/>
                    </a:lnTo>
                    <a:lnTo>
                      <a:pt x="2784" y="3853"/>
                    </a:lnTo>
                    <a:lnTo>
                      <a:pt x="3207" y="4236"/>
                    </a:lnTo>
                    <a:lnTo>
                      <a:pt x="3631" y="4660"/>
                    </a:lnTo>
                    <a:lnTo>
                      <a:pt x="4034" y="5104"/>
                    </a:lnTo>
                    <a:lnTo>
                      <a:pt x="4438" y="5567"/>
                    </a:lnTo>
                    <a:lnTo>
                      <a:pt x="5184" y="6475"/>
                    </a:lnTo>
                    <a:lnTo>
                      <a:pt x="5849" y="7322"/>
                    </a:lnTo>
                    <a:lnTo>
                      <a:pt x="6434" y="8028"/>
                    </a:lnTo>
                    <a:lnTo>
                      <a:pt x="6676" y="8310"/>
                    </a:lnTo>
                    <a:lnTo>
                      <a:pt x="6918" y="8532"/>
                    </a:lnTo>
                    <a:lnTo>
                      <a:pt x="7120" y="8673"/>
                    </a:lnTo>
                    <a:lnTo>
                      <a:pt x="7201" y="8714"/>
                    </a:lnTo>
                    <a:lnTo>
                      <a:pt x="7281" y="8734"/>
                    </a:lnTo>
                    <a:lnTo>
                      <a:pt x="7362" y="8734"/>
                    </a:lnTo>
                    <a:lnTo>
                      <a:pt x="7423" y="8714"/>
                    </a:lnTo>
                    <a:lnTo>
                      <a:pt x="7483" y="8653"/>
                    </a:lnTo>
                    <a:lnTo>
                      <a:pt x="7523" y="8573"/>
                    </a:lnTo>
                    <a:lnTo>
                      <a:pt x="7564" y="8472"/>
                    </a:lnTo>
                    <a:lnTo>
                      <a:pt x="7584" y="8351"/>
                    </a:lnTo>
                    <a:lnTo>
                      <a:pt x="7584" y="8230"/>
                    </a:lnTo>
                    <a:lnTo>
                      <a:pt x="7564" y="8088"/>
                    </a:lnTo>
                    <a:lnTo>
                      <a:pt x="7483" y="7766"/>
                    </a:lnTo>
                    <a:lnTo>
                      <a:pt x="7342" y="7403"/>
                    </a:lnTo>
                    <a:lnTo>
                      <a:pt x="7160" y="6999"/>
                    </a:lnTo>
                    <a:lnTo>
                      <a:pt x="6939" y="6576"/>
                    </a:lnTo>
                    <a:lnTo>
                      <a:pt x="6676" y="6132"/>
                    </a:lnTo>
                    <a:lnTo>
                      <a:pt x="6374" y="5668"/>
                    </a:lnTo>
                    <a:lnTo>
                      <a:pt x="6071" y="5184"/>
                    </a:lnTo>
                    <a:lnTo>
                      <a:pt x="5749" y="4700"/>
                    </a:lnTo>
                    <a:lnTo>
                      <a:pt x="5063" y="3772"/>
                    </a:lnTo>
                    <a:lnTo>
                      <a:pt x="4397" y="2925"/>
                    </a:lnTo>
                    <a:lnTo>
                      <a:pt x="3812" y="2199"/>
                    </a:lnTo>
                    <a:lnTo>
                      <a:pt x="3550" y="1897"/>
                    </a:lnTo>
                    <a:lnTo>
                      <a:pt x="3288" y="1594"/>
                    </a:lnTo>
                    <a:lnTo>
                      <a:pt x="3006" y="1332"/>
                    </a:lnTo>
                    <a:lnTo>
                      <a:pt x="2743" y="1090"/>
                    </a:lnTo>
                    <a:lnTo>
                      <a:pt x="2481" y="868"/>
                    </a:lnTo>
                    <a:lnTo>
                      <a:pt x="2219" y="687"/>
                    </a:lnTo>
                    <a:lnTo>
                      <a:pt x="1957" y="505"/>
                    </a:lnTo>
                    <a:lnTo>
                      <a:pt x="1715" y="364"/>
                    </a:lnTo>
                    <a:lnTo>
                      <a:pt x="1473" y="243"/>
                    </a:lnTo>
                    <a:lnTo>
                      <a:pt x="1271" y="142"/>
                    </a:lnTo>
                    <a:lnTo>
                      <a:pt x="1049" y="61"/>
                    </a:lnTo>
                    <a:lnTo>
                      <a:pt x="868" y="21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8" name="Google Shape;5278;p86"/>
              <p:cNvSpPr/>
              <p:nvPr/>
            </p:nvSpPr>
            <p:spPr>
              <a:xfrm>
                <a:off x="6116275" y="3023125"/>
                <a:ext cx="172475" cy="132125"/>
              </a:xfrm>
              <a:custGeom>
                <a:avLst/>
                <a:gdLst/>
                <a:ahLst/>
                <a:cxnLst/>
                <a:rect l="l" t="t" r="r" b="b"/>
                <a:pathLst>
                  <a:path w="6899" h="5285" extrusionOk="0">
                    <a:moveTo>
                      <a:pt x="5386" y="0"/>
                    </a:moveTo>
                    <a:lnTo>
                      <a:pt x="5063" y="21"/>
                    </a:lnTo>
                    <a:lnTo>
                      <a:pt x="4720" y="81"/>
                    </a:lnTo>
                    <a:lnTo>
                      <a:pt x="4357" y="162"/>
                    </a:lnTo>
                    <a:lnTo>
                      <a:pt x="3974" y="283"/>
                    </a:lnTo>
                    <a:lnTo>
                      <a:pt x="3591" y="444"/>
                    </a:lnTo>
                    <a:lnTo>
                      <a:pt x="3207" y="626"/>
                    </a:lnTo>
                    <a:lnTo>
                      <a:pt x="2804" y="827"/>
                    </a:lnTo>
                    <a:lnTo>
                      <a:pt x="2401" y="1090"/>
                    </a:lnTo>
                    <a:lnTo>
                      <a:pt x="1997" y="1372"/>
                    </a:lnTo>
                    <a:lnTo>
                      <a:pt x="1796" y="1533"/>
                    </a:lnTo>
                    <a:lnTo>
                      <a:pt x="1614" y="1695"/>
                    </a:lnTo>
                    <a:lnTo>
                      <a:pt x="1271" y="2017"/>
                    </a:lnTo>
                    <a:lnTo>
                      <a:pt x="969" y="2380"/>
                    </a:lnTo>
                    <a:lnTo>
                      <a:pt x="707" y="2743"/>
                    </a:lnTo>
                    <a:lnTo>
                      <a:pt x="485" y="3106"/>
                    </a:lnTo>
                    <a:lnTo>
                      <a:pt x="323" y="3469"/>
                    </a:lnTo>
                    <a:lnTo>
                      <a:pt x="182" y="3812"/>
                    </a:lnTo>
                    <a:lnTo>
                      <a:pt x="81" y="4135"/>
                    </a:lnTo>
                    <a:lnTo>
                      <a:pt x="21" y="4438"/>
                    </a:lnTo>
                    <a:lnTo>
                      <a:pt x="1" y="4700"/>
                    </a:lnTo>
                    <a:lnTo>
                      <a:pt x="1" y="4922"/>
                    </a:lnTo>
                    <a:lnTo>
                      <a:pt x="61" y="5103"/>
                    </a:lnTo>
                    <a:lnTo>
                      <a:pt x="81" y="5164"/>
                    </a:lnTo>
                    <a:lnTo>
                      <a:pt x="122" y="5224"/>
                    </a:lnTo>
                    <a:lnTo>
                      <a:pt x="182" y="5264"/>
                    </a:lnTo>
                    <a:lnTo>
                      <a:pt x="243" y="5285"/>
                    </a:lnTo>
                    <a:lnTo>
                      <a:pt x="384" y="5285"/>
                    </a:lnTo>
                    <a:lnTo>
                      <a:pt x="485" y="5244"/>
                    </a:lnTo>
                    <a:lnTo>
                      <a:pt x="565" y="5184"/>
                    </a:lnTo>
                    <a:lnTo>
                      <a:pt x="767" y="5043"/>
                    </a:lnTo>
                    <a:lnTo>
                      <a:pt x="989" y="4861"/>
                    </a:lnTo>
                    <a:lnTo>
                      <a:pt x="1493" y="4377"/>
                    </a:lnTo>
                    <a:lnTo>
                      <a:pt x="2078" y="3792"/>
                    </a:lnTo>
                    <a:lnTo>
                      <a:pt x="2401" y="3469"/>
                    </a:lnTo>
                    <a:lnTo>
                      <a:pt x="2764" y="3127"/>
                    </a:lnTo>
                    <a:lnTo>
                      <a:pt x="3167" y="2804"/>
                    </a:lnTo>
                    <a:lnTo>
                      <a:pt x="3591" y="2461"/>
                    </a:lnTo>
                    <a:lnTo>
                      <a:pt x="4034" y="2118"/>
                    </a:lnTo>
                    <a:lnTo>
                      <a:pt x="4539" y="1795"/>
                    </a:lnTo>
                    <a:lnTo>
                      <a:pt x="5063" y="1493"/>
                    </a:lnTo>
                    <a:lnTo>
                      <a:pt x="5628" y="1190"/>
                    </a:lnTo>
                    <a:lnTo>
                      <a:pt x="6253" y="928"/>
                    </a:lnTo>
                    <a:lnTo>
                      <a:pt x="6898" y="686"/>
                    </a:lnTo>
                    <a:lnTo>
                      <a:pt x="6838" y="585"/>
                    </a:lnTo>
                    <a:lnTo>
                      <a:pt x="6777" y="505"/>
                    </a:lnTo>
                    <a:lnTo>
                      <a:pt x="6616" y="343"/>
                    </a:lnTo>
                    <a:lnTo>
                      <a:pt x="6434" y="202"/>
                    </a:lnTo>
                    <a:lnTo>
                      <a:pt x="6213" y="101"/>
                    </a:lnTo>
                    <a:lnTo>
                      <a:pt x="5971" y="41"/>
                    </a:lnTo>
                    <a:lnTo>
                      <a:pt x="568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9" name="Google Shape;5279;p86"/>
              <p:cNvSpPr/>
              <p:nvPr/>
            </p:nvSpPr>
            <p:spPr>
              <a:xfrm>
                <a:off x="6524700" y="3909025"/>
                <a:ext cx="511300" cy="65575"/>
              </a:xfrm>
              <a:custGeom>
                <a:avLst/>
                <a:gdLst/>
                <a:ahLst/>
                <a:cxnLst/>
                <a:rect l="l" t="t" r="r" b="b"/>
                <a:pathLst>
                  <a:path w="20452" h="2623" extrusionOk="0">
                    <a:moveTo>
                      <a:pt x="19806" y="1"/>
                    </a:moveTo>
                    <a:lnTo>
                      <a:pt x="19342" y="41"/>
                    </a:lnTo>
                    <a:lnTo>
                      <a:pt x="18757" y="142"/>
                    </a:lnTo>
                    <a:lnTo>
                      <a:pt x="18051" y="283"/>
                    </a:lnTo>
                    <a:lnTo>
                      <a:pt x="17325" y="384"/>
                    </a:lnTo>
                    <a:lnTo>
                      <a:pt x="16539" y="505"/>
                    </a:lnTo>
                    <a:lnTo>
                      <a:pt x="15712" y="586"/>
                    </a:lnTo>
                    <a:lnTo>
                      <a:pt x="14824" y="666"/>
                    </a:lnTo>
                    <a:lnTo>
                      <a:pt x="13896" y="727"/>
                    </a:lnTo>
                    <a:lnTo>
                      <a:pt x="12928" y="787"/>
                    </a:lnTo>
                    <a:lnTo>
                      <a:pt x="11920" y="807"/>
                    </a:lnTo>
                    <a:lnTo>
                      <a:pt x="10851" y="828"/>
                    </a:lnTo>
                    <a:lnTo>
                      <a:pt x="9742" y="828"/>
                    </a:lnTo>
                    <a:lnTo>
                      <a:pt x="8592" y="807"/>
                    </a:lnTo>
                    <a:lnTo>
                      <a:pt x="7382" y="767"/>
                    </a:lnTo>
                    <a:lnTo>
                      <a:pt x="6152" y="707"/>
                    </a:lnTo>
                    <a:lnTo>
                      <a:pt x="4861" y="606"/>
                    </a:lnTo>
                    <a:lnTo>
                      <a:pt x="3530" y="505"/>
                    </a:lnTo>
                    <a:lnTo>
                      <a:pt x="2158" y="384"/>
                    </a:lnTo>
                    <a:lnTo>
                      <a:pt x="1614" y="344"/>
                    </a:lnTo>
                    <a:lnTo>
                      <a:pt x="1150" y="344"/>
                    </a:lnTo>
                    <a:lnTo>
                      <a:pt x="767" y="384"/>
                    </a:lnTo>
                    <a:lnTo>
                      <a:pt x="444" y="444"/>
                    </a:lnTo>
                    <a:lnTo>
                      <a:pt x="323" y="505"/>
                    </a:lnTo>
                    <a:lnTo>
                      <a:pt x="222" y="545"/>
                    </a:lnTo>
                    <a:lnTo>
                      <a:pt x="141" y="606"/>
                    </a:lnTo>
                    <a:lnTo>
                      <a:pt x="61" y="666"/>
                    </a:lnTo>
                    <a:lnTo>
                      <a:pt x="20" y="747"/>
                    </a:lnTo>
                    <a:lnTo>
                      <a:pt x="0" y="807"/>
                    </a:lnTo>
                    <a:lnTo>
                      <a:pt x="0" y="888"/>
                    </a:lnTo>
                    <a:lnTo>
                      <a:pt x="20" y="969"/>
                    </a:lnTo>
                    <a:lnTo>
                      <a:pt x="41" y="1050"/>
                    </a:lnTo>
                    <a:lnTo>
                      <a:pt x="101" y="1130"/>
                    </a:lnTo>
                    <a:lnTo>
                      <a:pt x="182" y="1211"/>
                    </a:lnTo>
                    <a:lnTo>
                      <a:pt x="283" y="1292"/>
                    </a:lnTo>
                    <a:lnTo>
                      <a:pt x="404" y="1372"/>
                    </a:lnTo>
                    <a:lnTo>
                      <a:pt x="545" y="1453"/>
                    </a:lnTo>
                    <a:lnTo>
                      <a:pt x="888" y="1614"/>
                    </a:lnTo>
                    <a:lnTo>
                      <a:pt x="1331" y="1776"/>
                    </a:lnTo>
                    <a:lnTo>
                      <a:pt x="1856" y="1897"/>
                    </a:lnTo>
                    <a:lnTo>
                      <a:pt x="2461" y="2018"/>
                    </a:lnTo>
                    <a:lnTo>
                      <a:pt x="3167" y="2098"/>
                    </a:lnTo>
                    <a:lnTo>
                      <a:pt x="4659" y="2260"/>
                    </a:lnTo>
                    <a:lnTo>
                      <a:pt x="6172" y="2401"/>
                    </a:lnTo>
                    <a:lnTo>
                      <a:pt x="7685" y="2522"/>
                    </a:lnTo>
                    <a:lnTo>
                      <a:pt x="9197" y="2603"/>
                    </a:lnTo>
                    <a:lnTo>
                      <a:pt x="9964" y="2623"/>
                    </a:lnTo>
                    <a:lnTo>
                      <a:pt x="11517" y="2623"/>
                    </a:lnTo>
                    <a:lnTo>
                      <a:pt x="12303" y="2582"/>
                    </a:lnTo>
                    <a:lnTo>
                      <a:pt x="13090" y="2542"/>
                    </a:lnTo>
                    <a:lnTo>
                      <a:pt x="13876" y="2481"/>
                    </a:lnTo>
                    <a:lnTo>
                      <a:pt x="14683" y="2381"/>
                    </a:lnTo>
                    <a:lnTo>
                      <a:pt x="15490" y="2280"/>
                    </a:lnTo>
                    <a:lnTo>
                      <a:pt x="16276" y="2139"/>
                    </a:lnTo>
                    <a:lnTo>
                      <a:pt x="17023" y="1957"/>
                    </a:lnTo>
                    <a:lnTo>
                      <a:pt x="17708" y="1776"/>
                    </a:lnTo>
                    <a:lnTo>
                      <a:pt x="18334" y="1554"/>
                    </a:lnTo>
                    <a:lnTo>
                      <a:pt x="18898" y="1332"/>
                    </a:lnTo>
                    <a:lnTo>
                      <a:pt x="19362" y="1110"/>
                    </a:lnTo>
                    <a:lnTo>
                      <a:pt x="19766" y="888"/>
                    </a:lnTo>
                    <a:lnTo>
                      <a:pt x="20088" y="686"/>
                    </a:lnTo>
                    <a:lnTo>
                      <a:pt x="20310" y="485"/>
                    </a:lnTo>
                    <a:lnTo>
                      <a:pt x="20371" y="404"/>
                    </a:lnTo>
                    <a:lnTo>
                      <a:pt x="20431" y="323"/>
                    </a:lnTo>
                    <a:lnTo>
                      <a:pt x="20451" y="243"/>
                    </a:lnTo>
                    <a:lnTo>
                      <a:pt x="20451" y="182"/>
                    </a:lnTo>
                    <a:lnTo>
                      <a:pt x="20411" y="122"/>
                    </a:lnTo>
                    <a:lnTo>
                      <a:pt x="20350" y="81"/>
                    </a:lnTo>
                    <a:lnTo>
                      <a:pt x="20270" y="41"/>
                    </a:lnTo>
                    <a:lnTo>
                      <a:pt x="20149" y="21"/>
                    </a:lnTo>
                    <a:lnTo>
                      <a:pt x="1998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0" name="Google Shape;5280;p86"/>
              <p:cNvSpPr/>
              <p:nvPr/>
            </p:nvSpPr>
            <p:spPr>
              <a:xfrm>
                <a:off x="6012925" y="3613050"/>
                <a:ext cx="210775" cy="250125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10005" extrusionOk="0">
                    <a:moveTo>
                      <a:pt x="101" y="1"/>
                    </a:moveTo>
                    <a:lnTo>
                      <a:pt x="61" y="485"/>
                    </a:lnTo>
                    <a:lnTo>
                      <a:pt x="20" y="949"/>
                    </a:lnTo>
                    <a:lnTo>
                      <a:pt x="0" y="1413"/>
                    </a:lnTo>
                    <a:lnTo>
                      <a:pt x="20" y="1876"/>
                    </a:lnTo>
                    <a:lnTo>
                      <a:pt x="40" y="2320"/>
                    </a:lnTo>
                    <a:lnTo>
                      <a:pt x="81" y="2744"/>
                    </a:lnTo>
                    <a:lnTo>
                      <a:pt x="141" y="3167"/>
                    </a:lnTo>
                    <a:lnTo>
                      <a:pt x="202" y="3591"/>
                    </a:lnTo>
                    <a:lnTo>
                      <a:pt x="303" y="3994"/>
                    </a:lnTo>
                    <a:lnTo>
                      <a:pt x="424" y="4377"/>
                    </a:lnTo>
                    <a:lnTo>
                      <a:pt x="565" y="4761"/>
                    </a:lnTo>
                    <a:lnTo>
                      <a:pt x="706" y="5144"/>
                    </a:lnTo>
                    <a:lnTo>
                      <a:pt x="887" y="5507"/>
                    </a:lnTo>
                    <a:lnTo>
                      <a:pt x="1089" y="5850"/>
                    </a:lnTo>
                    <a:lnTo>
                      <a:pt x="1311" y="6193"/>
                    </a:lnTo>
                    <a:lnTo>
                      <a:pt x="1553" y="6515"/>
                    </a:lnTo>
                    <a:lnTo>
                      <a:pt x="1795" y="6818"/>
                    </a:lnTo>
                    <a:lnTo>
                      <a:pt x="2077" y="7120"/>
                    </a:lnTo>
                    <a:lnTo>
                      <a:pt x="2380" y="7423"/>
                    </a:lnTo>
                    <a:lnTo>
                      <a:pt x="2723" y="7705"/>
                    </a:lnTo>
                    <a:lnTo>
                      <a:pt x="3066" y="7967"/>
                    </a:lnTo>
                    <a:lnTo>
                      <a:pt x="3429" y="8209"/>
                    </a:lnTo>
                    <a:lnTo>
                      <a:pt x="3832" y="8451"/>
                    </a:lnTo>
                    <a:lnTo>
                      <a:pt x="4235" y="8673"/>
                    </a:lnTo>
                    <a:lnTo>
                      <a:pt x="4679" y="8895"/>
                    </a:lnTo>
                    <a:lnTo>
                      <a:pt x="5143" y="9097"/>
                    </a:lnTo>
                    <a:lnTo>
                      <a:pt x="5627" y="9278"/>
                    </a:lnTo>
                    <a:lnTo>
                      <a:pt x="6131" y="9440"/>
                    </a:lnTo>
                    <a:lnTo>
                      <a:pt x="6676" y="9601"/>
                    </a:lnTo>
                    <a:lnTo>
                      <a:pt x="7241" y="9742"/>
                    </a:lnTo>
                    <a:lnTo>
                      <a:pt x="7825" y="9883"/>
                    </a:lnTo>
                    <a:lnTo>
                      <a:pt x="8431" y="10004"/>
                    </a:lnTo>
                    <a:lnTo>
                      <a:pt x="7785" y="9641"/>
                    </a:lnTo>
                    <a:lnTo>
                      <a:pt x="7180" y="9278"/>
                    </a:lnTo>
                    <a:lnTo>
                      <a:pt x="6595" y="8895"/>
                    </a:lnTo>
                    <a:lnTo>
                      <a:pt x="6051" y="8512"/>
                    </a:lnTo>
                    <a:lnTo>
                      <a:pt x="5526" y="8109"/>
                    </a:lnTo>
                    <a:lnTo>
                      <a:pt x="5042" y="7705"/>
                    </a:lnTo>
                    <a:lnTo>
                      <a:pt x="4598" y="7282"/>
                    </a:lnTo>
                    <a:lnTo>
                      <a:pt x="4155" y="6878"/>
                    </a:lnTo>
                    <a:lnTo>
                      <a:pt x="3751" y="6455"/>
                    </a:lnTo>
                    <a:lnTo>
                      <a:pt x="3388" y="6031"/>
                    </a:lnTo>
                    <a:lnTo>
                      <a:pt x="3025" y="5608"/>
                    </a:lnTo>
                    <a:lnTo>
                      <a:pt x="2703" y="5204"/>
                    </a:lnTo>
                    <a:lnTo>
                      <a:pt x="2400" y="4801"/>
                    </a:lnTo>
                    <a:lnTo>
                      <a:pt x="2118" y="4398"/>
                    </a:lnTo>
                    <a:lnTo>
                      <a:pt x="1856" y="3994"/>
                    </a:lnTo>
                    <a:lnTo>
                      <a:pt x="1634" y="3611"/>
                    </a:lnTo>
                    <a:lnTo>
                      <a:pt x="1210" y="2865"/>
                    </a:lnTo>
                    <a:lnTo>
                      <a:pt x="887" y="2179"/>
                    </a:lnTo>
                    <a:lnTo>
                      <a:pt x="605" y="1574"/>
                    </a:lnTo>
                    <a:lnTo>
                      <a:pt x="403" y="1029"/>
                    </a:lnTo>
                    <a:lnTo>
                      <a:pt x="262" y="606"/>
                    </a:lnTo>
                    <a:lnTo>
                      <a:pt x="161" y="26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81" name="Google Shape;5281;p86"/>
            <p:cNvSpPr/>
            <p:nvPr/>
          </p:nvSpPr>
          <p:spPr>
            <a:xfrm rot="6334360">
              <a:off x="5988775" y="729157"/>
              <a:ext cx="242061" cy="765883"/>
            </a:xfrm>
            <a:custGeom>
              <a:avLst/>
              <a:gdLst/>
              <a:ahLst/>
              <a:cxnLst/>
              <a:rect l="l" t="t" r="r" b="b"/>
              <a:pathLst>
                <a:path w="4660" h="12546" extrusionOk="0">
                  <a:moveTo>
                    <a:pt x="2985" y="0"/>
                  </a:moveTo>
                  <a:lnTo>
                    <a:pt x="2824" y="21"/>
                  </a:lnTo>
                  <a:lnTo>
                    <a:pt x="2642" y="61"/>
                  </a:lnTo>
                  <a:lnTo>
                    <a:pt x="2481" y="101"/>
                  </a:lnTo>
                  <a:lnTo>
                    <a:pt x="2320" y="162"/>
                  </a:lnTo>
                  <a:lnTo>
                    <a:pt x="2158" y="242"/>
                  </a:lnTo>
                  <a:lnTo>
                    <a:pt x="2017" y="323"/>
                  </a:lnTo>
                  <a:lnTo>
                    <a:pt x="1896" y="404"/>
                  </a:lnTo>
                  <a:lnTo>
                    <a:pt x="1775" y="505"/>
                  </a:lnTo>
                  <a:lnTo>
                    <a:pt x="1634" y="646"/>
                  </a:lnTo>
                  <a:lnTo>
                    <a:pt x="1493" y="787"/>
                  </a:lnTo>
                  <a:lnTo>
                    <a:pt x="1251" y="1110"/>
                  </a:lnTo>
                  <a:lnTo>
                    <a:pt x="1049" y="1473"/>
                  </a:lnTo>
                  <a:lnTo>
                    <a:pt x="847" y="1856"/>
                  </a:lnTo>
                  <a:lnTo>
                    <a:pt x="686" y="2259"/>
                  </a:lnTo>
                  <a:lnTo>
                    <a:pt x="525" y="2642"/>
                  </a:lnTo>
                  <a:lnTo>
                    <a:pt x="404" y="3046"/>
                  </a:lnTo>
                  <a:lnTo>
                    <a:pt x="303" y="3409"/>
                  </a:lnTo>
                  <a:lnTo>
                    <a:pt x="182" y="3893"/>
                  </a:lnTo>
                  <a:lnTo>
                    <a:pt x="101" y="4397"/>
                  </a:lnTo>
                  <a:lnTo>
                    <a:pt x="41" y="4901"/>
                  </a:lnTo>
                  <a:lnTo>
                    <a:pt x="0" y="5426"/>
                  </a:lnTo>
                  <a:lnTo>
                    <a:pt x="0" y="5970"/>
                  </a:lnTo>
                  <a:lnTo>
                    <a:pt x="21" y="6495"/>
                  </a:lnTo>
                  <a:lnTo>
                    <a:pt x="61" y="7039"/>
                  </a:lnTo>
                  <a:lnTo>
                    <a:pt x="142" y="7564"/>
                  </a:lnTo>
                  <a:lnTo>
                    <a:pt x="242" y="8108"/>
                  </a:lnTo>
                  <a:lnTo>
                    <a:pt x="384" y="8612"/>
                  </a:lnTo>
                  <a:lnTo>
                    <a:pt x="545" y="9137"/>
                  </a:lnTo>
                  <a:lnTo>
                    <a:pt x="726" y="9621"/>
                  </a:lnTo>
                  <a:lnTo>
                    <a:pt x="948" y="10105"/>
                  </a:lnTo>
                  <a:lnTo>
                    <a:pt x="1190" y="10569"/>
                  </a:lnTo>
                  <a:lnTo>
                    <a:pt x="1453" y="10992"/>
                  </a:lnTo>
                  <a:lnTo>
                    <a:pt x="1755" y="11396"/>
                  </a:lnTo>
                  <a:lnTo>
                    <a:pt x="1957" y="11638"/>
                  </a:lnTo>
                  <a:lnTo>
                    <a:pt x="2179" y="11860"/>
                  </a:lnTo>
                  <a:lnTo>
                    <a:pt x="2441" y="12041"/>
                  </a:lnTo>
                  <a:lnTo>
                    <a:pt x="2703" y="12223"/>
                  </a:lnTo>
                  <a:lnTo>
                    <a:pt x="2965" y="12364"/>
                  </a:lnTo>
                  <a:lnTo>
                    <a:pt x="3227" y="12465"/>
                  </a:lnTo>
                  <a:lnTo>
                    <a:pt x="3510" y="12525"/>
                  </a:lnTo>
                  <a:lnTo>
                    <a:pt x="3752" y="12545"/>
                  </a:lnTo>
                  <a:lnTo>
                    <a:pt x="3994" y="12525"/>
                  </a:lnTo>
                  <a:lnTo>
                    <a:pt x="4095" y="12505"/>
                  </a:lnTo>
                  <a:lnTo>
                    <a:pt x="4195" y="12465"/>
                  </a:lnTo>
                  <a:lnTo>
                    <a:pt x="4276" y="12424"/>
                  </a:lnTo>
                  <a:lnTo>
                    <a:pt x="4377" y="12344"/>
                  </a:lnTo>
                  <a:lnTo>
                    <a:pt x="4437" y="12283"/>
                  </a:lnTo>
                  <a:lnTo>
                    <a:pt x="4498" y="12182"/>
                  </a:lnTo>
                  <a:lnTo>
                    <a:pt x="4558" y="12081"/>
                  </a:lnTo>
                  <a:lnTo>
                    <a:pt x="4599" y="11960"/>
                  </a:lnTo>
                  <a:lnTo>
                    <a:pt x="4639" y="11819"/>
                  </a:lnTo>
                  <a:lnTo>
                    <a:pt x="4639" y="11658"/>
                  </a:lnTo>
                  <a:lnTo>
                    <a:pt x="4659" y="11496"/>
                  </a:lnTo>
                  <a:lnTo>
                    <a:pt x="4639" y="11315"/>
                  </a:lnTo>
                  <a:lnTo>
                    <a:pt x="4619" y="11113"/>
                  </a:lnTo>
                  <a:lnTo>
                    <a:pt x="4558" y="10891"/>
                  </a:lnTo>
                  <a:lnTo>
                    <a:pt x="4377" y="10629"/>
                  </a:lnTo>
                  <a:lnTo>
                    <a:pt x="4216" y="10367"/>
                  </a:lnTo>
                  <a:lnTo>
                    <a:pt x="4054" y="10105"/>
                  </a:lnTo>
                  <a:lnTo>
                    <a:pt x="3913" y="9822"/>
                  </a:lnTo>
                  <a:lnTo>
                    <a:pt x="3792" y="9540"/>
                  </a:lnTo>
                  <a:lnTo>
                    <a:pt x="3671" y="9258"/>
                  </a:lnTo>
                  <a:lnTo>
                    <a:pt x="3550" y="8955"/>
                  </a:lnTo>
                  <a:lnTo>
                    <a:pt x="3449" y="8653"/>
                  </a:lnTo>
                  <a:lnTo>
                    <a:pt x="3288" y="8027"/>
                  </a:lnTo>
                  <a:lnTo>
                    <a:pt x="3167" y="7402"/>
                  </a:lnTo>
                  <a:lnTo>
                    <a:pt x="3086" y="6777"/>
                  </a:lnTo>
                  <a:lnTo>
                    <a:pt x="3066" y="6132"/>
                  </a:lnTo>
                  <a:lnTo>
                    <a:pt x="3046" y="5769"/>
                  </a:lnTo>
                  <a:lnTo>
                    <a:pt x="3066" y="5406"/>
                  </a:lnTo>
                  <a:lnTo>
                    <a:pt x="3086" y="5043"/>
                  </a:lnTo>
                  <a:lnTo>
                    <a:pt x="3106" y="4679"/>
                  </a:lnTo>
                  <a:lnTo>
                    <a:pt x="3147" y="4437"/>
                  </a:lnTo>
                  <a:lnTo>
                    <a:pt x="3187" y="4175"/>
                  </a:lnTo>
                  <a:lnTo>
                    <a:pt x="3348" y="3691"/>
                  </a:lnTo>
                  <a:lnTo>
                    <a:pt x="3530" y="3187"/>
                  </a:lnTo>
                  <a:lnTo>
                    <a:pt x="3711" y="2703"/>
                  </a:lnTo>
                  <a:lnTo>
                    <a:pt x="3873" y="2199"/>
                  </a:lnTo>
                  <a:lnTo>
                    <a:pt x="3933" y="1957"/>
                  </a:lnTo>
                  <a:lnTo>
                    <a:pt x="3974" y="1695"/>
                  </a:lnTo>
                  <a:lnTo>
                    <a:pt x="4014" y="1452"/>
                  </a:lnTo>
                  <a:lnTo>
                    <a:pt x="4014" y="1190"/>
                  </a:lnTo>
                  <a:lnTo>
                    <a:pt x="3994" y="948"/>
                  </a:lnTo>
                  <a:lnTo>
                    <a:pt x="3953" y="686"/>
                  </a:lnTo>
                  <a:lnTo>
                    <a:pt x="3893" y="505"/>
                  </a:lnTo>
                  <a:lnTo>
                    <a:pt x="3812" y="363"/>
                  </a:lnTo>
                  <a:lnTo>
                    <a:pt x="3711" y="242"/>
                  </a:lnTo>
                  <a:lnTo>
                    <a:pt x="3590" y="142"/>
                  </a:lnTo>
                  <a:lnTo>
                    <a:pt x="3449" y="81"/>
                  </a:lnTo>
                  <a:lnTo>
                    <a:pt x="3308" y="21"/>
                  </a:lnTo>
                  <a:lnTo>
                    <a:pt x="31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82" name="Google Shape;5282;p86"/>
          <p:cNvSpPr txBox="1">
            <a:spLocks noGrp="1"/>
          </p:cNvSpPr>
          <p:nvPr>
            <p:ph type="title"/>
          </p:nvPr>
        </p:nvSpPr>
        <p:spPr>
          <a:xfrm>
            <a:off x="977203" y="933428"/>
            <a:ext cx="4954782" cy="16882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accent4">
                    <a:lumMod val="10000"/>
                  </a:schemeClr>
                </a:solidFill>
              </a:rPr>
              <a:t>Presented By</a:t>
            </a:r>
            <a:br>
              <a:rPr lang="en-IN" sz="1800" dirty="0">
                <a:solidFill>
                  <a:srgbClr val="C00000"/>
                </a:solidFill>
              </a:rPr>
            </a:br>
            <a:r>
              <a:rPr lang="en-IN" sz="1800" dirty="0">
                <a:solidFill>
                  <a:srgbClr val="C00000"/>
                </a:solidFill>
              </a:rPr>
              <a:t>Ms. Pooja M Prajapati</a:t>
            </a:r>
            <a:br>
              <a:rPr lang="en-IN" sz="1800" dirty="0">
                <a:solidFill>
                  <a:srgbClr val="C00000"/>
                </a:solidFill>
              </a:rPr>
            </a:br>
            <a:r>
              <a:rPr lang="en-IN" sz="1800" dirty="0">
                <a:solidFill>
                  <a:srgbClr val="C00000"/>
                </a:solidFill>
              </a:rPr>
              <a:t>Ms. Sanjana Yadav</a:t>
            </a:r>
            <a:br>
              <a:rPr lang="en-IN" sz="1800" dirty="0">
                <a:solidFill>
                  <a:srgbClr val="C00000"/>
                </a:solidFill>
              </a:rPr>
            </a:br>
            <a:br>
              <a:rPr lang="en-IN" sz="1800" dirty="0">
                <a:solidFill>
                  <a:srgbClr val="C00000"/>
                </a:solidFill>
              </a:rPr>
            </a:br>
            <a:r>
              <a:rPr lang="en-IN" sz="1800" dirty="0">
                <a:solidFill>
                  <a:schemeClr val="accent4">
                    <a:lumMod val="10000"/>
                  </a:schemeClr>
                </a:solidFill>
              </a:rPr>
              <a:t>Under the guidance of </a:t>
            </a:r>
            <a:br>
              <a:rPr lang="en-IN" sz="1800" dirty="0">
                <a:solidFill>
                  <a:srgbClr val="C00000"/>
                </a:solidFill>
              </a:rPr>
            </a:br>
            <a:r>
              <a:rPr lang="en-IN" sz="1800" dirty="0">
                <a:solidFill>
                  <a:srgbClr val="C00000"/>
                </a:solidFill>
              </a:rPr>
              <a:t>Prof. </a:t>
            </a:r>
            <a:r>
              <a:rPr lang="en-IN" sz="1800" dirty="0" err="1">
                <a:solidFill>
                  <a:srgbClr val="C00000"/>
                </a:solidFill>
              </a:rPr>
              <a:t>Pradnya</a:t>
            </a:r>
            <a:r>
              <a:rPr lang="en-IN" sz="1800" dirty="0">
                <a:solidFill>
                  <a:srgbClr val="C00000"/>
                </a:solidFill>
              </a:rPr>
              <a:t> Mhatre</a:t>
            </a:r>
            <a:endParaRPr sz="1800" dirty="0">
              <a:solidFill>
                <a:srgbClr val="C00000"/>
              </a:solidFill>
            </a:endParaRPr>
          </a:p>
        </p:txBody>
      </p:sp>
      <p:sp>
        <p:nvSpPr>
          <p:cNvPr id="5283" name="Google Shape;5283;p86"/>
          <p:cNvSpPr/>
          <p:nvPr/>
        </p:nvSpPr>
        <p:spPr>
          <a:xfrm>
            <a:off x="3621764" y="3007303"/>
            <a:ext cx="471223" cy="363809"/>
          </a:xfrm>
          <a:custGeom>
            <a:avLst/>
            <a:gdLst/>
            <a:ahLst/>
            <a:cxnLst/>
            <a:rect l="l" t="t" r="r" b="b"/>
            <a:pathLst>
              <a:path w="5476" h="4228" extrusionOk="0">
                <a:moveTo>
                  <a:pt x="3506" y="1"/>
                </a:moveTo>
                <a:lnTo>
                  <a:pt x="3122" y="97"/>
                </a:lnTo>
                <a:lnTo>
                  <a:pt x="2162" y="481"/>
                </a:lnTo>
                <a:lnTo>
                  <a:pt x="673" y="1105"/>
                </a:lnTo>
                <a:lnTo>
                  <a:pt x="673" y="1153"/>
                </a:lnTo>
                <a:lnTo>
                  <a:pt x="673" y="1346"/>
                </a:lnTo>
                <a:lnTo>
                  <a:pt x="865" y="1778"/>
                </a:lnTo>
                <a:lnTo>
                  <a:pt x="1057" y="2162"/>
                </a:lnTo>
                <a:lnTo>
                  <a:pt x="1105" y="2354"/>
                </a:lnTo>
                <a:lnTo>
                  <a:pt x="625" y="2354"/>
                </a:lnTo>
                <a:lnTo>
                  <a:pt x="289" y="2402"/>
                </a:lnTo>
                <a:lnTo>
                  <a:pt x="145" y="2498"/>
                </a:lnTo>
                <a:lnTo>
                  <a:pt x="97" y="2546"/>
                </a:lnTo>
                <a:lnTo>
                  <a:pt x="0" y="2738"/>
                </a:lnTo>
                <a:lnTo>
                  <a:pt x="0" y="2978"/>
                </a:lnTo>
                <a:lnTo>
                  <a:pt x="49" y="3171"/>
                </a:lnTo>
                <a:lnTo>
                  <a:pt x="193" y="3363"/>
                </a:lnTo>
                <a:lnTo>
                  <a:pt x="337" y="3555"/>
                </a:lnTo>
                <a:lnTo>
                  <a:pt x="481" y="3651"/>
                </a:lnTo>
                <a:lnTo>
                  <a:pt x="625" y="3699"/>
                </a:lnTo>
                <a:lnTo>
                  <a:pt x="769" y="3699"/>
                </a:lnTo>
                <a:lnTo>
                  <a:pt x="913" y="3603"/>
                </a:lnTo>
                <a:lnTo>
                  <a:pt x="1105" y="3459"/>
                </a:lnTo>
                <a:lnTo>
                  <a:pt x="1297" y="3363"/>
                </a:lnTo>
                <a:lnTo>
                  <a:pt x="1345" y="3363"/>
                </a:lnTo>
                <a:lnTo>
                  <a:pt x="1441" y="3459"/>
                </a:lnTo>
                <a:lnTo>
                  <a:pt x="1537" y="3699"/>
                </a:lnTo>
                <a:lnTo>
                  <a:pt x="1585" y="3987"/>
                </a:lnTo>
                <a:lnTo>
                  <a:pt x="1681" y="4227"/>
                </a:lnTo>
                <a:lnTo>
                  <a:pt x="1921" y="4227"/>
                </a:lnTo>
                <a:lnTo>
                  <a:pt x="2306" y="4083"/>
                </a:lnTo>
                <a:lnTo>
                  <a:pt x="2930" y="3747"/>
                </a:lnTo>
                <a:lnTo>
                  <a:pt x="3026" y="3699"/>
                </a:lnTo>
                <a:lnTo>
                  <a:pt x="2978" y="3699"/>
                </a:lnTo>
                <a:lnTo>
                  <a:pt x="2834" y="3603"/>
                </a:lnTo>
                <a:lnTo>
                  <a:pt x="2642" y="3459"/>
                </a:lnTo>
                <a:lnTo>
                  <a:pt x="2594" y="3315"/>
                </a:lnTo>
                <a:lnTo>
                  <a:pt x="2546" y="3171"/>
                </a:lnTo>
                <a:lnTo>
                  <a:pt x="2594" y="3026"/>
                </a:lnTo>
                <a:lnTo>
                  <a:pt x="2642" y="2882"/>
                </a:lnTo>
                <a:lnTo>
                  <a:pt x="2786" y="2786"/>
                </a:lnTo>
                <a:lnTo>
                  <a:pt x="2930" y="2642"/>
                </a:lnTo>
                <a:lnTo>
                  <a:pt x="3074" y="2594"/>
                </a:lnTo>
                <a:lnTo>
                  <a:pt x="3314" y="2546"/>
                </a:lnTo>
                <a:lnTo>
                  <a:pt x="3458" y="2594"/>
                </a:lnTo>
                <a:lnTo>
                  <a:pt x="3554" y="2690"/>
                </a:lnTo>
                <a:lnTo>
                  <a:pt x="3554" y="2834"/>
                </a:lnTo>
                <a:lnTo>
                  <a:pt x="3554" y="3026"/>
                </a:lnTo>
                <a:lnTo>
                  <a:pt x="3506" y="3363"/>
                </a:lnTo>
                <a:lnTo>
                  <a:pt x="3458" y="3507"/>
                </a:lnTo>
                <a:lnTo>
                  <a:pt x="3506" y="3603"/>
                </a:lnTo>
                <a:lnTo>
                  <a:pt x="3698" y="3603"/>
                </a:lnTo>
                <a:lnTo>
                  <a:pt x="4035" y="3507"/>
                </a:lnTo>
                <a:lnTo>
                  <a:pt x="4803" y="3219"/>
                </a:lnTo>
                <a:lnTo>
                  <a:pt x="4899" y="3171"/>
                </a:lnTo>
                <a:lnTo>
                  <a:pt x="4947" y="3026"/>
                </a:lnTo>
                <a:lnTo>
                  <a:pt x="4899" y="2930"/>
                </a:lnTo>
                <a:lnTo>
                  <a:pt x="4803" y="2786"/>
                </a:lnTo>
                <a:lnTo>
                  <a:pt x="4611" y="2546"/>
                </a:lnTo>
                <a:lnTo>
                  <a:pt x="4467" y="2306"/>
                </a:lnTo>
                <a:lnTo>
                  <a:pt x="4371" y="2162"/>
                </a:lnTo>
                <a:lnTo>
                  <a:pt x="4371" y="2114"/>
                </a:lnTo>
                <a:lnTo>
                  <a:pt x="4371" y="2066"/>
                </a:lnTo>
                <a:lnTo>
                  <a:pt x="4563" y="2018"/>
                </a:lnTo>
                <a:lnTo>
                  <a:pt x="4899" y="2018"/>
                </a:lnTo>
                <a:lnTo>
                  <a:pt x="5139" y="1970"/>
                </a:lnTo>
                <a:lnTo>
                  <a:pt x="5331" y="1874"/>
                </a:lnTo>
                <a:lnTo>
                  <a:pt x="5427" y="1730"/>
                </a:lnTo>
                <a:lnTo>
                  <a:pt x="5475" y="1538"/>
                </a:lnTo>
                <a:lnTo>
                  <a:pt x="5475" y="1346"/>
                </a:lnTo>
                <a:lnTo>
                  <a:pt x="5427" y="1202"/>
                </a:lnTo>
                <a:lnTo>
                  <a:pt x="5283" y="1009"/>
                </a:lnTo>
                <a:lnTo>
                  <a:pt x="5091" y="817"/>
                </a:lnTo>
                <a:lnTo>
                  <a:pt x="4899" y="721"/>
                </a:lnTo>
                <a:lnTo>
                  <a:pt x="4755" y="721"/>
                </a:lnTo>
                <a:lnTo>
                  <a:pt x="4659" y="769"/>
                </a:lnTo>
                <a:lnTo>
                  <a:pt x="4563" y="817"/>
                </a:lnTo>
                <a:lnTo>
                  <a:pt x="4419" y="1057"/>
                </a:lnTo>
                <a:lnTo>
                  <a:pt x="4323" y="1153"/>
                </a:lnTo>
                <a:lnTo>
                  <a:pt x="4227" y="1250"/>
                </a:lnTo>
                <a:lnTo>
                  <a:pt x="4131" y="1250"/>
                </a:lnTo>
                <a:lnTo>
                  <a:pt x="4035" y="1153"/>
                </a:lnTo>
                <a:lnTo>
                  <a:pt x="3891" y="721"/>
                </a:lnTo>
                <a:lnTo>
                  <a:pt x="3746" y="289"/>
                </a:lnTo>
                <a:lnTo>
                  <a:pt x="3698" y="97"/>
                </a:lnTo>
                <a:lnTo>
                  <a:pt x="365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84" name="Google Shape;5284;p86"/>
          <p:cNvGrpSpPr/>
          <p:nvPr/>
        </p:nvGrpSpPr>
        <p:grpSpPr>
          <a:xfrm>
            <a:off x="4993863" y="2503175"/>
            <a:ext cx="475779" cy="475800"/>
            <a:chOff x="1460350" y="2402425"/>
            <a:chExt cx="208950" cy="208950"/>
          </a:xfrm>
        </p:grpSpPr>
        <p:sp>
          <p:nvSpPr>
            <p:cNvPr id="5285" name="Google Shape;5285;p86"/>
            <p:cNvSpPr/>
            <p:nvPr/>
          </p:nvSpPr>
          <p:spPr>
            <a:xfrm>
              <a:off x="1460350" y="2402425"/>
              <a:ext cx="208950" cy="208950"/>
            </a:xfrm>
            <a:custGeom>
              <a:avLst/>
              <a:gdLst/>
              <a:ahLst/>
              <a:cxnLst/>
              <a:rect l="l" t="t" r="r" b="b"/>
              <a:pathLst>
                <a:path w="8358" h="8358" extrusionOk="0">
                  <a:moveTo>
                    <a:pt x="4035" y="1"/>
                  </a:moveTo>
                  <a:lnTo>
                    <a:pt x="3651" y="49"/>
                  </a:lnTo>
                  <a:lnTo>
                    <a:pt x="3218" y="97"/>
                  </a:lnTo>
                  <a:lnTo>
                    <a:pt x="2786" y="241"/>
                  </a:lnTo>
                  <a:lnTo>
                    <a:pt x="2402" y="385"/>
                  </a:lnTo>
                  <a:lnTo>
                    <a:pt x="2066" y="577"/>
                  </a:lnTo>
                  <a:lnTo>
                    <a:pt x="1682" y="817"/>
                  </a:lnTo>
                  <a:lnTo>
                    <a:pt x="1393" y="1058"/>
                  </a:lnTo>
                  <a:lnTo>
                    <a:pt x="1105" y="1346"/>
                  </a:lnTo>
                  <a:lnTo>
                    <a:pt x="865" y="1634"/>
                  </a:lnTo>
                  <a:lnTo>
                    <a:pt x="625" y="1970"/>
                  </a:lnTo>
                  <a:lnTo>
                    <a:pt x="433" y="2354"/>
                  </a:lnTo>
                  <a:lnTo>
                    <a:pt x="241" y="2690"/>
                  </a:lnTo>
                  <a:lnTo>
                    <a:pt x="145" y="3075"/>
                  </a:lnTo>
                  <a:lnTo>
                    <a:pt x="49" y="3459"/>
                  </a:lnTo>
                  <a:lnTo>
                    <a:pt x="1" y="3891"/>
                  </a:lnTo>
                  <a:lnTo>
                    <a:pt x="1" y="4323"/>
                  </a:lnTo>
                  <a:lnTo>
                    <a:pt x="49" y="4707"/>
                  </a:lnTo>
                  <a:lnTo>
                    <a:pt x="97" y="5140"/>
                  </a:lnTo>
                  <a:lnTo>
                    <a:pt x="241" y="5572"/>
                  </a:lnTo>
                  <a:lnTo>
                    <a:pt x="385" y="5956"/>
                  </a:lnTo>
                  <a:lnTo>
                    <a:pt x="577" y="6292"/>
                  </a:lnTo>
                  <a:lnTo>
                    <a:pt x="817" y="6628"/>
                  </a:lnTo>
                  <a:lnTo>
                    <a:pt x="1057" y="6965"/>
                  </a:lnTo>
                  <a:lnTo>
                    <a:pt x="1345" y="7253"/>
                  </a:lnTo>
                  <a:lnTo>
                    <a:pt x="1634" y="7493"/>
                  </a:lnTo>
                  <a:lnTo>
                    <a:pt x="1970" y="7733"/>
                  </a:lnTo>
                  <a:lnTo>
                    <a:pt x="2306" y="7925"/>
                  </a:lnTo>
                  <a:lnTo>
                    <a:pt x="2690" y="8069"/>
                  </a:lnTo>
                  <a:lnTo>
                    <a:pt x="3074" y="8213"/>
                  </a:lnTo>
                  <a:lnTo>
                    <a:pt x="3458" y="8309"/>
                  </a:lnTo>
                  <a:lnTo>
                    <a:pt x="3891" y="8357"/>
                  </a:lnTo>
                  <a:lnTo>
                    <a:pt x="4275" y="8357"/>
                  </a:lnTo>
                  <a:lnTo>
                    <a:pt x="4707" y="8309"/>
                  </a:lnTo>
                  <a:lnTo>
                    <a:pt x="5139" y="8261"/>
                  </a:lnTo>
                  <a:lnTo>
                    <a:pt x="5524" y="8117"/>
                  </a:lnTo>
                  <a:lnTo>
                    <a:pt x="5956" y="7973"/>
                  </a:lnTo>
                  <a:lnTo>
                    <a:pt x="6292" y="7781"/>
                  </a:lnTo>
                  <a:lnTo>
                    <a:pt x="6628" y="7541"/>
                  </a:lnTo>
                  <a:lnTo>
                    <a:pt x="6964" y="7301"/>
                  </a:lnTo>
                  <a:lnTo>
                    <a:pt x="7252" y="7013"/>
                  </a:lnTo>
                  <a:lnTo>
                    <a:pt x="7493" y="6724"/>
                  </a:lnTo>
                  <a:lnTo>
                    <a:pt x="7733" y="6388"/>
                  </a:lnTo>
                  <a:lnTo>
                    <a:pt x="7925" y="6004"/>
                  </a:lnTo>
                  <a:lnTo>
                    <a:pt x="8069" y="5668"/>
                  </a:lnTo>
                  <a:lnTo>
                    <a:pt x="8213" y="5284"/>
                  </a:lnTo>
                  <a:lnTo>
                    <a:pt x="8309" y="4900"/>
                  </a:lnTo>
                  <a:lnTo>
                    <a:pt x="8357" y="4467"/>
                  </a:lnTo>
                  <a:lnTo>
                    <a:pt x="8357" y="4035"/>
                  </a:lnTo>
                  <a:lnTo>
                    <a:pt x="8309" y="3651"/>
                  </a:lnTo>
                  <a:lnTo>
                    <a:pt x="8261" y="3219"/>
                  </a:lnTo>
                  <a:lnTo>
                    <a:pt x="8117" y="2786"/>
                  </a:lnTo>
                  <a:lnTo>
                    <a:pt x="7973" y="2402"/>
                  </a:lnTo>
                  <a:lnTo>
                    <a:pt x="7781" y="2066"/>
                  </a:lnTo>
                  <a:lnTo>
                    <a:pt x="7541" y="1730"/>
                  </a:lnTo>
                  <a:lnTo>
                    <a:pt x="7300" y="1394"/>
                  </a:lnTo>
                  <a:lnTo>
                    <a:pt x="7012" y="1106"/>
                  </a:lnTo>
                  <a:lnTo>
                    <a:pt x="6724" y="865"/>
                  </a:lnTo>
                  <a:lnTo>
                    <a:pt x="6388" y="625"/>
                  </a:lnTo>
                  <a:lnTo>
                    <a:pt x="6004" y="433"/>
                  </a:lnTo>
                  <a:lnTo>
                    <a:pt x="5668" y="289"/>
                  </a:lnTo>
                  <a:lnTo>
                    <a:pt x="5283" y="145"/>
                  </a:lnTo>
                  <a:lnTo>
                    <a:pt x="4851" y="49"/>
                  </a:lnTo>
                  <a:lnTo>
                    <a:pt x="44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86"/>
            <p:cNvSpPr/>
            <p:nvPr/>
          </p:nvSpPr>
          <p:spPr>
            <a:xfrm>
              <a:off x="1460350" y="2402425"/>
              <a:ext cx="208950" cy="208950"/>
            </a:xfrm>
            <a:custGeom>
              <a:avLst/>
              <a:gdLst/>
              <a:ahLst/>
              <a:cxnLst/>
              <a:rect l="l" t="t" r="r" b="b"/>
              <a:pathLst>
                <a:path w="8358" h="8358" fill="none" extrusionOk="0">
                  <a:moveTo>
                    <a:pt x="8261" y="3219"/>
                  </a:moveTo>
                  <a:lnTo>
                    <a:pt x="8261" y="3219"/>
                  </a:lnTo>
                  <a:lnTo>
                    <a:pt x="8309" y="3651"/>
                  </a:lnTo>
                  <a:lnTo>
                    <a:pt x="8357" y="4035"/>
                  </a:lnTo>
                  <a:lnTo>
                    <a:pt x="8357" y="4467"/>
                  </a:lnTo>
                  <a:lnTo>
                    <a:pt x="8309" y="4900"/>
                  </a:lnTo>
                  <a:lnTo>
                    <a:pt x="8213" y="5284"/>
                  </a:lnTo>
                  <a:lnTo>
                    <a:pt x="8069" y="5668"/>
                  </a:lnTo>
                  <a:lnTo>
                    <a:pt x="7925" y="6004"/>
                  </a:lnTo>
                  <a:lnTo>
                    <a:pt x="7733" y="6388"/>
                  </a:lnTo>
                  <a:lnTo>
                    <a:pt x="7493" y="6724"/>
                  </a:lnTo>
                  <a:lnTo>
                    <a:pt x="7252" y="7013"/>
                  </a:lnTo>
                  <a:lnTo>
                    <a:pt x="6964" y="7301"/>
                  </a:lnTo>
                  <a:lnTo>
                    <a:pt x="6628" y="7541"/>
                  </a:lnTo>
                  <a:lnTo>
                    <a:pt x="6292" y="7781"/>
                  </a:lnTo>
                  <a:lnTo>
                    <a:pt x="5956" y="7973"/>
                  </a:lnTo>
                  <a:lnTo>
                    <a:pt x="5524" y="8117"/>
                  </a:lnTo>
                  <a:lnTo>
                    <a:pt x="5139" y="8261"/>
                  </a:lnTo>
                  <a:lnTo>
                    <a:pt x="5139" y="8261"/>
                  </a:lnTo>
                  <a:lnTo>
                    <a:pt x="4707" y="8309"/>
                  </a:lnTo>
                  <a:lnTo>
                    <a:pt x="4275" y="8357"/>
                  </a:lnTo>
                  <a:lnTo>
                    <a:pt x="3891" y="8357"/>
                  </a:lnTo>
                  <a:lnTo>
                    <a:pt x="3458" y="8309"/>
                  </a:lnTo>
                  <a:lnTo>
                    <a:pt x="3074" y="8213"/>
                  </a:lnTo>
                  <a:lnTo>
                    <a:pt x="2690" y="8069"/>
                  </a:lnTo>
                  <a:lnTo>
                    <a:pt x="2306" y="7925"/>
                  </a:lnTo>
                  <a:lnTo>
                    <a:pt x="1970" y="7733"/>
                  </a:lnTo>
                  <a:lnTo>
                    <a:pt x="1634" y="7493"/>
                  </a:lnTo>
                  <a:lnTo>
                    <a:pt x="1345" y="7253"/>
                  </a:lnTo>
                  <a:lnTo>
                    <a:pt x="1057" y="6965"/>
                  </a:lnTo>
                  <a:lnTo>
                    <a:pt x="817" y="6628"/>
                  </a:lnTo>
                  <a:lnTo>
                    <a:pt x="577" y="6292"/>
                  </a:lnTo>
                  <a:lnTo>
                    <a:pt x="385" y="5956"/>
                  </a:lnTo>
                  <a:lnTo>
                    <a:pt x="241" y="5572"/>
                  </a:lnTo>
                  <a:lnTo>
                    <a:pt x="97" y="5140"/>
                  </a:lnTo>
                  <a:lnTo>
                    <a:pt x="97" y="5140"/>
                  </a:lnTo>
                  <a:lnTo>
                    <a:pt x="49" y="4707"/>
                  </a:lnTo>
                  <a:lnTo>
                    <a:pt x="1" y="4323"/>
                  </a:lnTo>
                  <a:lnTo>
                    <a:pt x="1" y="3891"/>
                  </a:lnTo>
                  <a:lnTo>
                    <a:pt x="49" y="3459"/>
                  </a:lnTo>
                  <a:lnTo>
                    <a:pt x="145" y="3075"/>
                  </a:lnTo>
                  <a:lnTo>
                    <a:pt x="241" y="2690"/>
                  </a:lnTo>
                  <a:lnTo>
                    <a:pt x="433" y="2354"/>
                  </a:lnTo>
                  <a:lnTo>
                    <a:pt x="625" y="1970"/>
                  </a:lnTo>
                  <a:lnTo>
                    <a:pt x="865" y="1634"/>
                  </a:lnTo>
                  <a:lnTo>
                    <a:pt x="1105" y="1346"/>
                  </a:lnTo>
                  <a:lnTo>
                    <a:pt x="1393" y="1058"/>
                  </a:lnTo>
                  <a:lnTo>
                    <a:pt x="1682" y="817"/>
                  </a:lnTo>
                  <a:lnTo>
                    <a:pt x="2066" y="577"/>
                  </a:lnTo>
                  <a:lnTo>
                    <a:pt x="2402" y="385"/>
                  </a:lnTo>
                  <a:lnTo>
                    <a:pt x="2786" y="241"/>
                  </a:lnTo>
                  <a:lnTo>
                    <a:pt x="3218" y="97"/>
                  </a:lnTo>
                  <a:lnTo>
                    <a:pt x="3218" y="97"/>
                  </a:lnTo>
                  <a:lnTo>
                    <a:pt x="3651" y="49"/>
                  </a:lnTo>
                  <a:lnTo>
                    <a:pt x="4035" y="1"/>
                  </a:lnTo>
                  <a:lnTo>
                    <a:pt x="4467" y="1"/>
                  </a:lnTo>
                  <a:lnTo>
                    <a:pt x="4851" y="49"/>
                  </a:lnTo>
                  <a:lnTo>
                    <a:pt x="5283" y="145"/>
                  </a:lnTo>
                  <a:lnTo>
                    <a:pt x="5668" y="289"/>
                  </a:lnTo>
                  <a:lnTo>
                    <a:pt x="6004" y="433"/>
                  </a:lnTo>
                  <a:lnTo>
                    <a:pt x="6388" y="625"/>
                  </a:lnTo>
                  <a:lnTo>
                    <a:pt x="6724" y="865"/>
                  </a:lnTo>
                  <a:lnTo>
                    <a:pt x="7012" y="1106"/>
                  </a:lnTo>
                  <a:lnTo>
                    <a:pt x="7300" y="1394"/>
                  </a:lnTo>
                  <a:lnTo>
                    <a:pt x="7541" y="1730"/>
                  </a:lnTo>
                  <a:lnTo>
                    <a:pt x="7781" y="2066"/>
                  </a:lnTo>
                  <a:lnTo>
                    <a:pt x="7973" y="2402"/>
                  </a:lnTo>
                  <a:lnTo>
                    <a:pt x="8117" y="2786"/>
                  </a:lnTo>
                  <a:lnTo>
                    <a:pt x="8261" y="32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86"/>
            <p:cNvSpPr/>
            <p:nvPr/>
          </p:nvSpPr>
          <p:spPr>
            <a:xfrm>
              <a:off x="1495175" y="2421650"/>
              <a:ext cx="122475" cy="91275"/>
            </a:xfrm>
            <a:custGeom>
              <a:avLst/>
              <a:gdLst/>
              <a:ahLst/>
              <a:cxnLst/>
              <a:rect l="l" t="t" r="r" b="b"/>
              <a:pathLst>
                <a:path w="4899" h="3651" extrusionOk="0">
                  <a:moveTo>
                    <a:pt x="2546" y="192"/>
                  </a:moveTo>
                  <a:lnTo>
                    <a:pt x="2786" y="240"/>
                  </a:lnTo>
                  <a:lnTo>
                    <a:pt x="3026" y="289"/>
                  </a:lnTo>
                  <a:lnTo>
                    <a:pt x="3266" y="385"/>
                  </a:lnTo>
                  <a:lnTo>
                    <a:pt x="3458" y="529"/>
                  </a:lnTo>
                  <a:lnTo>
                    <a:pt x="3554" y="673"/>
                  </a:lnTo>
                  <a:lnTo>
                    <a:pt x="3650" y="865"/>
                  </a:lnTo>
                  <a:lnTo>
                    <a:pt x="3650" y="1057"/>
                  </a:lnTo>
                  <a:lnTo>
                    <a:pt x="3506" y="1249"/>
                  </a:lnTo>
                  <a:lnTo>
                    <a:pt x="3362" y="1393"/>
                  </a:lnTo>
                  <a:lnTo>
                    <a:pt x="3170" y="1537"/>
                  </a:lnTo>
                  <a:lnTo>
                    <a:pt x="2930" y="1585"/>
                  </a:lnTo>
                  <a:lnTo>
                    <a:pt x="2690" y="1633"/>
                  </a:lnTo>
                  <a:lnTo>
                    <a:pt x="2450" y="1585"/>
                  </a:lnTo>
                  <a:lnTo>
                    <a:pt x="2210" y="1537"/>
                  </a:lnTo>
                  <a:lnTo>
                    <a:pt x="1969" y="1441"/>
                  </a:lnTo>
                  <a:lnTo>
                    <a:pt x="1777" y="1297"/>
                  </a:lnTo>
                  <a:lnTo>
                    <a:pt x="1633" y="1105"/>
                  </a:lnTo>
                  <a:lnTo>
                    <a:pt x="1585" y="961"/>
                  </a:lnTo>
                  <a:lnTo>
                    <a:pt x="1585" y="769"/>
                  </a:lnTo>
                  <a:lnTo>
                    <a:pt x="1681" y="577"/>
                  </a:lnTo>
                  <a:lnTo>
                    <a:pt x="1873" y="385"/>
                  </a:lnTo>
                  <a:lnTo>
                    <a:pt x="2065" y="289"/>
                  </a:lnTo>
                  <a:lnTo>
                    <a:pt x="2306" y="240"/>
                  </a:lnTo>
                  <a:lnTo>
                    <a:pt x="2546" y="192"/>
                  </a:lnTo>
                  <a:close/>
                  <a:moveTo>
                    <a:pt x="2306" y="0"/>
                  </a:moveTo>
                  <a:lnTo>
                    <a:pt x="1969" y="48"/>
                  </a:lnTo>
                  <a:lnTo>
                    <a:pt x="1585" y="144"/>
                  </a:lnTo>
                  <a:lnTo>
                    <a:pt x="1249" y="289"/>
                  </a:lnTo>
                  <a:lnTo>
                    <a:pt x="865" y="481"/>
                  </a:lnTo>
                  <a:lnTo>
                    <a:pt x="529" y="721"/>
                  </a:lnTo>
                  <a:lnTo>
                    <a:pt x="289" y="961"/>
                  </a:lnTo>
                  <a:lnTo>
                    <a:pt x="144" y="1249"/>
                  </a:lnTo>
                  <a:lnTo>
                    <a:pt x="48" y="1489"/>
                  </a:lnTo>
                  <a:lnTo>
                    <a:pt x="0" y="1777"/>
                  </a:lnTo>
                  <a:lnTo>
                    <a:pt x="0" y="2065"/>
                  </a:lnTo>
                  <a:lnTo>
                    <a:pt x="96" y="2354"/>
                  </a:lnTo>
                  <a:lnTo>
                    <a:pt x="192" y="2594"/>
                  </a:lnTo>
                  <a:lnTo>
                    <a:pt x="385" y="2882"/>
                  </a:lnTo>
                  <a:lnTo>
                    <a:pt x="577" y="3074"/>
                  </a:lnTo>
                  <a:lnTo>
                    <a:pt x="865" y="3266"/>
                  </a:lnTo>
                  <a:lnTo>
                    <a:pt x="1153" y="3458"/>
                  </a:lnTo>
                  <a:lnTo>
                    <a:pt x="1441" y="3554"/>
                  </a:lnTo>
                  <a:lnTo>
                    <a:pt x="1825" y="3650"/>
                  </a:lnTo>
                  <a:lnTo>
                    <a:pt x="2594" y="3650"/>
                  </a:lnTo>
                  <a:lnTo>
                    <a:pt x="2978" y="3554"/>
                  </a:lnTo>
                  <a:lnTo>
                    <a:pt x="3410" y="3410"/>
                  </a:lnTo>
                  <a:lnTo>
                    <a:pt x="3842" y="3170"/>
                  </a:lnTo>
                  <a:lnTo>
                    <a:pt x="4179" y="2978"/>
                  </a:lnTo>
                  <a:lnTo>
                    <a:pt x="4467" y="2690"/>
                  </a:lnTo>
                  <a:lnTo>
                    <a:pt x="4659" y="2450"/>
                  </a:lnTo>
                  <a:lnTo>
                    <a:pt x="4803" y="2210"/>
                  </a:lnTo>
                  <a:lnTo>
                    <a:pt x="4899" y="1921"/>
                  </a:lnTo>
                  <a:lnTo>
                    <a:pt x="4899" y="1633"/>
                  </a:lnTo>
                  <a:lnTo>
                    <a:pt x="4851" y="1393"/>
                  </a:lnTo>
                  <a:lnTo>
                    <a:pt x="4803" y="1153"/>
                  </a:lnTo>
                  <a:lnTo>
                    <a:pt x="4659" y="913"/>
                  </a:lnTo>
                  <a:lnTo>
                    <a:pt x="4467" y="673"/>
                  </a:lnTo>
                  <a:lnTo>
                    <a:pt x="4227" y="481"/>
                  </a:lnTo>
                  <a:lnTo>
                    <a:pt x="3986" y="337"/>
                  </a:lnTo>
                  <a:lnTo>
                    <a:pt x="3698" y="192"/>
                  </a:lnTo>
                  <a:lnTo>
                    <a:pt x="3362" y="48"/>
                  </a:lnTo>
                  <a:lnTo>
                    <a:pt x="3026" y="0"/>
                  </a:lnTo>
                  <a:close/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86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fill="none" extrusionOk="0">
                  <a:moveTo>
                    <a:pt x="1105" y="1441"/>
                  </a:moveTo>
                  <a:lnTo>
                    <a:pt x="1105" y="1441"/>
                  </a:lnTo>
                  <a:lnTo>
                    <a:pt x="865" y="1393"/>
                  </a:lnTo>
                  <a:lnTo>
                    <a:pt x="625" y="1345"/>
                  </a:lnTo>
                  <a:lnTo>
                    <a:pt x="384" y="1249"/>
                  </a:lnTo>
                  <a:lnTo>
                    <a:pt x="192" y="1105"/>
                  </a:lnTo>
                  <a:lnTo>
                    <a:pt x="48" y="913"/>
                  </a:lnTo>
                  <a:lnTo>
                    <a:pt x="0" y="769"/>
                  </a:lnTo>
                  <a:lnTo>
                    <a:pt x="0" y="577"/>
                  </a:lnTo>
                  <a:lnTo>
                    <a:pt x="96" y="385"/>
                  </a:lnTo>
                  <a:lnTo>
                    <a:pt x="96" y="385"/>
                  </a:lnTo>
                  <a:lnTo>
                    <a:pt x="288" y="193"/>
                  </a:lnTo>
                  <a:lnTo>
                    <a:pt x="480" y="97"/>
                  </a:lnTo>
                  <a:lnTo>
                    <a:pt x="721" y="48"/>
                  </a:lnTo>
                  <a:lnTo>
                    <a:pt x="961" y="0"/>
                  </a:lnTo>
                  <a:lnTo>
                    <a:pt x="961" y="0"/>
                  </a:lnTo>
                  <a:lnTo>
                    <a:pt x="1201" y="48"/>
                  </a:lnTo>
                  <a:lnTo>
                    <a:pt x="1441" y="97"/>
                  </a:lnTo>
                  <a:lnTo>
                    <a:pt x="1681" y="193"/>
                  </a:lnTo>
                  <a:lnTo>
                    <a:pt x="1873" y="337"/>
                  </a:lnTo>
                  <a:lnTo>
                    <a:pt x="1969" y="481"/>
                  </a:lnTo>
                  <a:lnTo>
                    <a:pt x="2065" y="673"/>
                  </a:lnTo>
                  <a:lnTo>
                    <a:pt x="2065" y="865"/>
                  </a:lnTo>
                  <a:lnTo>
                    <a:pt x="1921" y="1057"/>
                  </a:lnTo>
                  <a:lnTo>
                    <a:pt x="1921" y="1057"/>
                  </a:lnTo>
                  <a:lnTo>
                    <a:pt x="1777" y="1201"/>
                  </a:lnTo>
                  <a:lnTo>
                    <a:pt x="1585" y="1345"/>
                  </a:lnTo>
                  <a:lnTo>
                    <a:pt x="1345" y="1393"/>
                  </a:lnTo>
                  <a:lnTo>
                    <a:pt x="1105" y="14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86"/>
            <p:cNvSpPr/>
            <p:nvPr/>
          </p:nvSpPr>
          <p:spPr>
            <a:xfrm>
              <a:off x="1495175" y="2421650"/>
              <a:ext cx="122475" cy="91275"/>
            </a:xfrm>
            <a:custGeom>
              <a:avLst/>
              <a:gdLst/>
              <a:ahLst/>
              <a:cxnLst/>
              <a:rect l="l" t="t" r="r" b="b"/>
              <a:pathLst>
                <a:path w="4899" h="3651" fill="none" extrusionOk="0">
                  <a:moveTo>
                    <a:pt x="2642" y="0"/>
                  </a:moveTo>
                  <a:lnTo>
                    <a:pt x="2642" y="0"/>
                  </a:lnTo>
                  <a:lnTo>
                    <a:pt x="2306" y="0"/>
                  </a:lnTo>
                  <a:lnTo>
                    <a:pt x="1969" y="48"/>
                  </a:lnTo>
                  <a:lnTo>
                    <a:pt x="1585" y="144"/>
                  </a:lnTo>
                  <a:lnTo>
                    <a:pt x="1249" y="289"/>
                  </a:lnTo>
                  <a:lnTo>
                    <a:pt x="1249" y="289"/>
                  </a:lnTo>
                  <a:lnTo>
                    <a:pt x="865" y="481"/>
                  </a:lnTo>
                  <a:lnTo>
                    <a:pt x="529" y="721"/>
                  </a:lnTo>
                  <a:lnTo>
                    <a:pt x="289" y="961"/>
                  </a:lnTo>
                  <a:lnTo>
                    <a:pt x="144" y="1249"/>
                  </a:lnTo>
                  <a:lnTo>
                    <a:pt x="48" y="1489"/>
                  </a:lnTo>
                  <a:lnTo>
                    <a:pt x="0" y="1777"/>
                  </a:lnTo>
                  <a:lnTo>
                    <a:pt x="0" y="2065"/>
                  </a:lnTo>
                  <a:lnTo>
                    <a:pt x="96" y="2354"/>
                  </a:lnTo>
                  <a:lnTo>
                    <a:pt x="192" y="2594"/>
                  </a:lnTo>
                  <a:lnTo>
                    <a:pt x="385" y="2882"/>
                  </a:lnTo>
                  <a:lnTo>
                    <a:pt x="577" y="3074"/>
                  </a:lnTo>
                  <a:lnTo>
                    <a:pt x="865" y="3266"/>
                  </a:lnTo>
                  <a:lnTo>
                    <a:pt x="1153" y="3458"/>
                  </a:lnTo>
                  <a:lnTo>
                    <a:pt x="1441" y="3554"/>
                  </a:lnTo>
                  <a:lnTo>
                    <a:pt x="1825" y="3650"/>
                  </a:lnTo>
                  <a:lnTo>
                    <a:pt x="2210" y="3650"/>
                  </a:lnTo>
                  <a:lnTo>
                    <a:pt x="2210" y="3650"/>
                  </a:lnTo>
                  <a:lnTo>
                    <a:pt x="2594" y="3650"/>
                  </a:lnTo>
                  <a:lnTo>
                    <a:pt x="2978" y="3554"/>
                  </a:lnTo>
                  <a:lnTo>
                    <a:pt x="3410" y="3410"/>
                  </a:lnTo>
                  <a:lnTo>
                    <a:pt x="3842" y="3170"/>
                  </a:lnTo>
                  <a:lnTo>
                    <a:pt x="3842" y="3170"/>
                  </a:lnTo>
                  <a:lnTo>
                    <a:pt x="4179" y="2978"/>
                  </a:lnTo>
                  <a:lnTo>
                    <a:pt x="4467" y="2690"/>
                  </a:lnTo>
                  <a:lnTo>
                    <a:pt x="4659" y="2450"/>
                  </a:lnTo>
                  <a:lnTo>
                    <a:pt x="4803" y="2210"/>
                  </a:lnTo>
                  <a:lnTo>
                    <a:pt x="4899" y="1921"/>
                  </a:lnTo>
                  <a:lnTo>
                    <a:pt x="4899" y="1633"/>
                  </a:lnTo>
                  <a:lnTo>
                    <a:pt x="4851" y="1393"/>
                  </a:lnTo>
                  <a:lnTo>
                    <a:pt x="4803" y="1153"/>
                  </a:lnTo>
                  <a:lnTo>
                    <a:pt x="4659" y="913"/>
                  </a:lnTo>
                  <a:lnTo>
                    <a:pt x="4467" y="673"/>
                  </a:lnTo>
                  <a:lnTo>
                    <a:pt x="4227" y="481"/>
                  </a:lnTo>
                  <a:lnTo>
                    <a:pt x="3986" y="337"/>
                  </a:lnTo>
                  <a:lnTo>
                    <a:pt x="3698" y="192"/>
                  </a:lnTo>
                  <a:lnTo>
                    <a:pt x="3362" y="48"/>
                  </a:lnTo>
                  <a:lnTo>
                    <a:pt x="3026" y="0"/>
                  </a:lnTo>
                  <a:lnTo>
                    <a:pt x="2642" y="0"/>
                  </a:lnTo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86"/>
            <p:cNvSpPr/>
            <p:nvPr/>
          </p:nvSpPr>
          <p:spPr>
            <a:xfrm>
              <a:off x="1582825" y="2607750"/>
              <a:ext cx="10825" cy="2425"/>
            </a:xfrm>
            <a:custGeom>
              <a:avLst/>
              <a:gdLst/>
              <a:ahLst/>
              <a:cxnLst/>
              <a:rect l="l" t="t" r="r" b="b"/>
              <a:pathLst>
                <a:path w="433" h="97" extrusionOk="0">
                  <a:moveTo>
                    <a:pt x="0" y="96"/>
                  </a:moveTo>
                  <a:lnTo>
                    <a:pt x="0" y="96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96"/>
                  </a:lnTo>
                  <a:close/>
                  <a:moveTo>
                    <a:pt x="48" y="96"/>
                  </a:moveTo>
                  <a:lnTo>
                    <a:pt x="48" y="96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48"/>
                  </a:lnTo>
                  <a:lnTo>
                    <a:pt x="288" y="48"/>
                  </a:lnTo>
                  <a:lnTo>
                    <a:pt x="288" y="0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84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close/>
                  <a:moveTo>
                    <a:pt x="432" y="0"/>
                  </a:move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close/>
                  <a:moveTo>
                    <a:pt x="432" y="0"/>
                  </a:move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86"/>
            <p:cNvSpPr/>
            <p:nvPr/>
          </p:nvSpPr>
          <p:spPr>
            <a:xfrm>
              <a:off x="1582825" y="2610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86"/>
            <p:cNvSpPr/>
            <p:nvPr/>
          </p:nvSpPr>
          <p:spPr>
            <a:xfrm>
              <a:off x="1584025" y="2610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86"/>
            <p:cNvSpPr/>
            <p:nvPr/>
          </p:nvSpPr>
          <p:spPr>
            <a:xfrm>
              <a:off x="1584025" y="2608950"/>
              <a:ext cx="4825" cy="1225"/>
            </a:xfrm>
            <a:custGeom>
              <a:avLst/>
              <a:gdLst/>
              <a:ahLst/>
              <a:cxnLst/>
              <a:rect l="l" t="t" r="r" b="b"/>
              <a:pathLst>
                <a:path w="193" h="49" fill="none" extrusionOk="0">
                  <a:moveTo>
                    <a:pt x="192" y="0"/>
                  </a:moveTo>
                  <a:lnTo>
                    <a:pt x="192" y="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86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86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86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86"/>
            <p:cNvSpPr/>
            <p:nvPr/>
          </p:nvSpPr>
          <p:spPr>
            <a:xfrm>
              <a:off x="1590025" y="2607750"/>
              <a:ext cx="25" cy="1225"/>
            </a:xfrm>
            <a:custGeom>
              <a:avLst/>
              <a:gdLst/>
              <a:ahLst/>
              <a:cxnLst/>
              <a:rect l="l" t="t" r="r" b="b"/>
              <a:pathLst>
                <a:path w="1" h="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86"/>
            <p:cNvSpPr/>
            <p:nvPr/>
          </p:nvSpPr>
          <p:spPr>
            <a:xfrm>
              <a:off x="15900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86"/>
            <p:cNvSpPr/>
            <p:nvPr/>
          </p:nvSpPr>
          <p:spPr>
            <a:xfrm>
              <a:off x="15900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86"/>
            <p:cNvSpPr/>
            <p:nvPr/>
          </p:nvSpPr>
          <p:spPr>
            <a:xfrm>
              <a:off x="1590025" y="260775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fill="none" extrusionOk="0">
                  <a:moveTo>
                    <a:pt x="48" y="0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86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86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86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86"/>
            <p:cNvSpPr/>
            <p:nvPr/>
          </p:nvSpPr>
          <p:spPr>
            <a:xfrm>
              <a:off x="1591225" y="260775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fill="none" extrusionOk="0">
                  <a:moveTo>
                    <a:pt x="48" y="0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86"/>
            <p:cNvSpPr/>
            <p:nvPr/>
          </p:nvSpPr>
          <p:spPr>
            <a:xfrm>
              <a:off x="15924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86"/>
            <p:cNvSpPr/>
            <p:nvPr/>
          </p:nvSpPr>
          <p:spPr>
            <a:xfrm>
              <a:off x="15924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86"/>
            <p:cNvSpPr/>
            <p:nvPr/>
          </p:nvSpPr>
          <p:spPr>
            <a:xfrm>
              <a:off x="15936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86"/>
            <p:cNvSpPr/>
            <p:nvPr/>
          </p:nvSpPr>
          <p:spPr>
            <a:xfrm>
              <a:off x="15936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86"/>
            <p:cNvSpPr/>
            <p:nvPr/>
          </p:nvSpPr>
          <p:spPr>
            <a:xfrm>
              <a:off x="1477175" y="2515300"/>
              <a:ext cx="192125" cy="96075"/>
            </a:xfrm>
            <a:custGeom>
              <a:avLst/>
              <a:gdLst/>
              <a:ahLst/>
              <a:cxnLst/>
              <a:rect l="l" t="t" r="r" b="b"/>
              <a:pathLst>
                <a:path w="7685" h="3843" fill="none" extrusionOk="0">
                  <a:moveTo>
                    <a:pt x="7684" y="0"/>
                  </a:moveTo>
                  <a:lnTo>
                    <a:pt x="7684" y="0"/>
                  </a:lnTo>
                  <a:lnTo>
                    <a:pt x="7204" y="721"/>
                  </a:lnTo>
                  <a:lnTo>
                    <a:pt x="6724" y="1297"/>
                  </a:lnTo>
                  <a:lnTo>
                    <a:pt x="6195" y="1777"/>
                  </a:lnTo>
                  <a:lnTo>
                    <a:pt x="5667" y="2161"/>
                  </a:lnTo>
                  <a:lnTo>
                    <a:pt x="5091" y="2450"/>
                  </a:lnTo>
                  <a:lnTo>
                    <a:pt x="4514" y="2594"/>
                  </a:lnTo>
                  <a:lnTo>
                    <a:pt x="3938" y="2738"/>
                  </a:lnTo>
                  <a:lnTo>
                    <a:pt x="3314" y="2738"/>
                  </a:lnTo>
                  <a:lnTo>
                    <a:pt x="3314" y="2738"/>
                  </a:lnTo>
                  <a:lnTo>
                    <a:pt x="2882" y="2738"/>
                  </a:lnTo>
                  <a:lnTo>
                    <a:pt x="2449" y="2690"/>
                  </a:lnTo>
                  <a:lnTo>
                    <a:pt x="1585" y="2498"/>
                  </a:lnTo>
                  <a:lnTo>
                    <a:pt x="768" y="2258"/>
                  </a:lnTo>
                  <a:lnTo>
                    <a:pt x="0" y="1969"/>
                  </a:lnTo>
                  <a:lnTo>
                    <a:pt x="0" y="1969"/>
                  </a:lnTo>
                  <a:lnTo>
                    <a:pt x="336" y="2354"/>
                  </a:lnTo>
                  <a:lnTo>
                    <a:pt x="672" y="2738"/>
                  </a:lnTo>
                  <a:lnTo>
                    <a:pt x="1057" y="3074"/>
                  </a:lnTo>
                  <a:lnTo>
                    <a:pt x="1489" y="3314"/>
                  </a:lnTo>
                  <a:lnTo>
                    <a:pt x="1969" y="3554"/>
                  </a:lnTo>
                  <a:lnTo>
                    <a:pt x="2449" y="3698"/>
                  </a:lnTo>
                  <a:lnTo>
                    <a:pt x="2978" y="3794"/>
                  </a:lnTo>
                  <a:lnTo>
                    <a:pt x="3506" y="3842"/>
                  </a:lnTo>
                  <a:lnTo>
                    <a:pt x="3506" y="3842"/>
                  </a:lnTo>
                  <a:lnTo>
                    <a:pt x="3890" y="3842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514" y="3746"/>
                  </a:lnTo>
                  <a:lnTo>
                    <a:pt x="4514" y="3746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5283" y="3458"/>
                  </a:lnTo>
                  <a:lnTo>
                    <a:pt x="5811" y="3122"/>
                  </a:lnTo>
                  <a:lnTo>
                    <a:pt x="6339" y="2738"/>
                  </a:lnTo>
                  <a:lnTo>
                    <a:pt x="6724" y="2306"/>
                  </a:lnTo>
                  <a:lnTo>
                    <a:pt x="7108" y="1777"/>
                  </a:lnTo>
                  <a:lnTo>
                    <a:pt x="7396" y="1249"/>
                  </a:lnTo>
                  <a:lnTo>
                    <a:pt x="7588" y="625"/>
                  </a:lnTo>
                  <a:lnTo>
                    <a:pt x="768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86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extrusionOk="0">
                  <a:moveTo>
                    <a:pt x="961" y="0"/>
                  </a:moveTo>
                  <a:lnTo>
                    <a:pt x="721" y="48"/>
                  </a:lnTo>
                  <a:lnTo>
                    <a:pt x="480" y="97"/>
                  </a:lnTo>
                  <a:lnTo>
                    <a:pt x="288" y="193"/>
                  </a:lnTo>
                  <a:lnTo>
                    <a:pt x="96" y="385"/>
                  </a:lnTo>
                  <a:lnTo>
                    <a:pt x="0" y="577"/>
                  </a:lnTo>
                  <a:lnTo>
                    <a:pt x="0" y="769"/>
                  </a:lnTo>
                  <a:lnTo>
                    <a:pt x="48" y="913"/>
                  </a:lnTo>
                  <a:lnTo>
                    <a:pt x="192" y="1105"/>
                  </a:lnTo>
                  <a:lnTo>
                    <a:pt x="384" y="1249"/>
                  </a:lnTo>
                  <a:lnTo>
                    <a:pt x="625" y="1345"/>
                  </a:lnTo>
                  <a:lnTo>
                    <a:pt x="865" y="1393"/>
                  </a:lnTo>
                  <a:lnTo>
                    <a:pt x="1105" y="1441"/>
                  </a:lnTo>
                  <a:lnTo>
                    <a:pt x="1345" y="1393"/>
                  </a:lnTo>
                  <a:lnTo>
                    <a:pt x="1585" y="1345"/>
                  </a:lnTo>
                  <a:lnTo>
                    <a:pt x="1777" y="1201"/>
                  </a:lnTo>
                  <a:lnTo>
                    <a:pt x="1921" y="1057"/>
                  </a:lnTo>
                  <a:lnTo>
                    <a:pt x="2065" y="865"/>
                  </a:lnTo>
                  <a:lnTo>
                    <a:pt x="2065" y="673"/>
                  </a:lnTo>
                  <a:lnTo>
                    <a:pt x="1969" y="481"/>
                  </a:lnTo>
                  <a:lnTo>
                    <a:pt x="1873" y="337"/>
                  </a:lnTo>
                  <a:lnTo>
                    <a:pt x="1681" y="193"/>
                  </a:lnTo>
                  <a:lnTo>
                    <a:pt x="1441" y="97"/>
                  </a:lnTo>
                  <a:lnTo>
                    <a:pt x="1201" y="48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FFFFFF">
                <a:alpha val="24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86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fill="none" extrusionOk="0">
                  <a:moveTo>
                    <a:pt x="961" y="0"/>
                  </a:moveTo>
                  <a:lnTo>
                    <a:pt x="961" y="0"/>
                  </a:lnTo>
                  <a:lnTo>
                    <a:pt x="721" y="48"/>
                  </a:lnTo>
                  <a:lnTo>
                    <a:pt x="480" y="97"/>
                  </a:lnTo>
                  <a:lnTo>
                    <a:pt x="288" y="193"/>
                  </a:lnTo>
                  <a:lnTo>
                    <a:pt x="96" y="385"/>
                  </a:lnTo>
                  <a:lnTo>
                    <a:pt x="96" y="385"/>
                  </a:lnTo>
                  <a:lnTo>
                    <a:pt x="0" y="577"/>
                  </a:lnTo>
                  <a:lnTo>
                    <a:pt x="0" y="769"/>
                  </a:lnTo>
                  <a:lnTo>
                    <a:pt x="48" y="913"/>
                  </a:lnTo>
                  <a:lnTo>
                    <a:pt x="192" y="1105"/>
                  </a:lnTo>
                  <a:lnTo>
                    <a:pt x="384" y="1249"/>
                  </a:lnTo>
                  <a:lnTo>
                    <a:pt x="625" y="1345"/>
                  </a:lnTo>
                  <a:lnTo>
                    <a:pt x="865" y="1393"/>
                  </a:lnTo>
                  <a:lnTo>
                    <a:pt x="1105" y="1441"/>
                  </a:lnTo>
                  <a:lnTo>
                    <a:pt x="1105" y="1441"/>
                  </a:lnTo>
                  <a:lnTo>
                    <a:pt x="1345" y="1393"/>
                  </a:lnTo>
                  <a:lnTo>
                    <a:pt x="1585" y="1345"/>
                  </a:lnTo>
                  <a:lnTo>
                    <a:pt x="1777" y="1201"/>
                  </a:lnTo>
                  <a:lnTo>
                    <a:pt x="1921" y="1057"/>
                  </a:lnTo>
                  <a:lnTo>
                    <a:pt x="1921" y="1057"/>
                  </a:lnTo>
                  <a:lnTo>
                    <a:pt x="2065" y="865"/>
                  </a:lnTo>
                  <a:lnTo>
                    <a:pt x="2065" y="673"/>
                  </a:lnTo>
                  <a:lnTo>
                    <a:pt x="1969" y="481"/>
                  </a:lnTo>
                  <a:lnTo>
                    <a:pt x="1873" y="337"/>
                  </a:lnTo>
                  <a:lnTo>
                    <a:pt x="1681" y="193"/>
                  </a:lnTo>
                  <a:lnTo>
                    <a:pt x="1441" y="97"/>
                  </a:lnTo>
                  <a:lnTo>
                    <a:pt x="1201" y="48"/>
                  </a:lnTo>
                  <a:lnTo>
                    <a:pt x="9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86"/>
            <p:cNvSpPr/>
            <p:nvPr/>
          </p:nvSpPr>
          <p:spPr>
            <a:xfrm>
              <a:off x="1477175" y="2515300"/>
              <a:ext cx="192125" cy="96075"/>
            </a:xfrm>
            <a:custGeom>
              <a:avLst/>
              <a:gdLst/>
              <a:ahLst/>
              <a:cxnLst/>
              <a:rect l="l" t="t" r="r" b="b"/>
              <a:pathLst>
                <a:path w="7685" h="3843" extrusionOk="0">
                  <a:moveTo>
                    <a:pt x="7684" y="0"/>
                  </a:moveTo>
                  <a:lnTo>
                    <a:pt x="7204" y="721"/>
                  </a:lnTo>
                  <a:lnTo>
                    <a:pt x="6724" y="1297"/>
                  </a:lnTo>
                  <a:lnTo>
                    <a:pt x="6195" y="1777"/>
                  </a:lnTo>
                  <a:lnTo>
                    <a:pt x="5667" y="2161"/>
                  </a:lnTo>
                  <a:lnTo>
                    <a:pt x="5091" y="2450"/>
                  </a:lnTo>
                  <a:lnTo>
                    <a:pt x="4514" y="2594"/>
                  </a:lnTo>
                  <a:lnTo>
                    <a:pt x="3938" y="2738"/>
                  </a:lnTo>
                  <a:lnTo>
                    <a:pt x="2882" y="2738"/>
                  </a:lnTo>
                  <a:lnTo>
                    <a:pt x="2449" y="2690"/>
                  </a:lnTo>
                  <a:lnTo>
                    <a:pt x="1585" y="2498"/>
                  </a:lnTo>
                  <a:lnTo>
                    <a:pt x="768" y="2258"/>
                  </a:lnTo>
                  <a:lnTo>
                    <a:pt x="0" y="1969"/>
                  </a:lnTo>
                  <a:lnTo>
                    <a:pt x="336" y="2354"/>
                  </a:lnTo>
                  <a:lnTo>
                    <a:pt x="672" y="2738"/>
                  </a:lnTo>
                  <a:lnTo>
                    <a:pt x="1057" y="3074"/>
                  </a:lnTo>
                  <a:lnTo>
                    <a:pt x="1489" y="3314"/>
                  </a:lnTo>
                  <a:lnTo>
                    <a:pt x="1969" y="3554"/>
                  </a:lnTo>
                  <a:lnTo>
                    <a:pt x="2449" y="3698"/>
                  </a:lnTo>
                  <a:lnTo>
                    <a:pt x="2978" y="3794"/>
                  </a:lnTo>
                  <a:lnTo>
                    <a:pt x="3506" y="3842"/>
                  </a:lnTo>
                  <a:lnTo>
                    <a:pt x="3890" y="3842"/>
                  </a:lnTo>
                  <a:lnTo>
                    <a:pt x="4226" y="3794"/>
                  </a:lnTo>
                  <a:lnTo>
                    <a:pt x="4274" y="3794"/>
                  </a:lnTo>
                  <a:lnTo>
                    <a:pt x="4466" y="3746"/>
                  </a:lnTo>
                  <a:lnTo>
                    <a:pt x="4514" y="3746"/>
                  </a:lnTo>
                  <a:lnTo>
                    <a:pt x="4514" y="3698"/>
                  </a:lnTo>
                  <a:lnTo>
                    <a:pt x="4658" y="3698"/>
                  </a:lnTo>
                  <a:lnTo>
                    <a:pt x="5283" y="3458"/>
                  </a:lnTo>
                  <a:lnTo>
                    <a:pt x="5811" y="3122"/>
                  </a:lnTo>
                  <a:lnTo>
                    <a:pt x="6339" y="2738"/>
                  </a:lnTo>
                  <a:lnTo>
                    <a:pt x="6724" y="2306"/>
                  </a:lnTo>
                  <a:lnTo>
                    <a:pt x="7108" y="1777"/>
                  </a:lnTo>
                  <a:lnTo>
                    <a:pt x="7396" y="1249"/>
                  </a:lnTo>
                  <a:lnTo>
                    <a:pt x="7588" y="625"/>
                  </a:lnTo>
                  <a:lnTo>
                    <a:pt x="7684" y="0"/>
                  </a:lnTo>
                  <a:close/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3" name="Google Shape;5313;p86"/>
          <p:cNvGrpSpPr/>
          <p:nvPr/>
        </p:nvGrpSpPr>
        <p:grpSpPr>
          <a:xfrm rot="3427705">
            <a:off x="725627" y="2631680"/>
            <a:ext cx="340783" cy="340829"/>
            <a:chOff x="1460350" y="2402425"/>
            <a:chExt cx="208950" cy="208950"/>
          </a:xfrm>
        </p:grpSpPr>
        <p:sp>
          <p:nvSpPr>
            <p:cNvPr id="5314" name="Google Shape;5314;p86"/>
            <p:cNvSpPr/>
            <p:nvPr/>
          </p:nvSpPr>
          <p:spPr>
            <a:xfrm>
              <a:off x="1460350" y="2402425"/>
              <a:ext cx="208950" cy="208950"/>
            </a:xfrm>
            <a:custGeom>
              <a:avLst/>
              <a:gdLst/>
              <a:ahLst/>
              <a:cxnLst/>
              <a:rect l="l" t="t" r="r" b="b"/>
              <a:pathLst>
                <a:path w="8358" h="8358" extrusionOk="0">
                  <a:moveTo>
                    <a:pt x="4035" y="1"/>
                  </a:moveTo>
                  <a:lnTo>
                    <a:pt x="3651" y="49"/>
                  </a:lnTo>
                  <a:lnTo>
                    <a:pt x="3218" y="97"/>
                  </a:lnTo>
                  <a:lnTo>
                    <a:pt x="2786" y="241"/>
                  </a:lnTo>
                  <a:lnTo>
                    <a:pt x="2402" y="385"/>
                  </a:lnTo>
                  <a:lnTo>
                    <a:pt x="2066" y="577"/>
                  </a:lnTo>
                  <a:lnTo>
                    <a:pt x="1682" y="817"/>
                  </a:lnTo>
                  <a:lnTo>
                    <a:pt x="1393" y="1058"/>
                  </a:lnTo>
                  <a:lnTo>
                    <a:pt x="1105" y="1346"/>
                  </a:lnTo>
                  <a:lnTo>
                    <a:pt x="865" y="1634"/>
                  </a:lnTo>
                  <a:lnTo>
                    <a:pt x="625" y="1970"/>
                  </a:lnTo>
                  <a:lnTo>
                    <a:pt x="433" y="2354"/>
                  </a:lnTo>
                  <a:lnTo>
                    <a:pt x="241" y="2690"/>
                  </a:lnTo>
                  <a:lnTo>
                    <a:pt x="145" y="3075"/>
                  </a:lnTo>
                  <a:lnTo>
                    <a:pt x="49" y="3459"/>
                  </a:lnTo>
                  <a:lnTo>
                    <a:pt x="1" y="3891"/>
                  </a:lnTo>
                  <a:lnTo>
                    <a:pt x="1" y="4323"/>
                  </a:lnTo>
                  <a:lnTo>
                    <a:pt x="49" y="4707"/>
                  </a:lnTo>
                  <a:lnTo>
                    <a:pt x="97" y="5140"/>
                  </a:lnTo>
                  <a:lnTo>
                    <a:pt x="241" y="5572"/>
                  </a:lnTo>
                  <a:lnTo>
                    <a:pt x="385" y="5956"/>
                  </a:lnTo>
                  <a:lnTo>
                    <a:pt x="577" y="6292"/>
                  </a:lnTo>
                  <a:lnTo>
                    <a:pt x="817" y="6628"/>
                  </a:lnTo>
                  <a:lnTo>
                    <a:pt x="1057" y="6965"/>
                  </a:lnTo>
                  <a:lnTo>
                    <a:pt x="1345" y="7253"/>
                  </a:lnTo>
                  <a:lnTo>
                    <a:pt x="1634" y="7493"/>
                  </a:lnTo>
                  <a:lnTo>
                    <a:pt x="1970" y="7733"/>
                  </a:lnTo>
                  <a:lnTo>
                    <a:pt x="2306" y="7925"/>
                  </a:lnTo>
                  <a:lnTo>
                    <a:pt x="2690" y="8069"/>
                  </a:lnTo>
                  <a:lnTo>
                    <a:pt x="3074" y="8213"/>
                  </a:lnTo>
                  <a:lnTo>
                    <a:pt x="3458" y="8309"/>
                  </a:lnTo>
                  <a:lnTo>
                    <a:pt x="3891" y="8357"/>
                  </a:lnTo>
                  <a:lnTo>
                    <a:pt x="4275" y="8357"/>
                  </a:lnTo>
                  <a:lnTo>
                    <a:pt x="4707" y="8309"/>
                  </a:lnTo>
                  <a:lnTo>
                    <a:pt x="5139" y="8261"/>
                  </a:lnTo>
                  <a:lnTo>
                    <a:pt x="5524" y="8117"/>
                  </a:lnTo>
                  <a:lnTo>
                    <a:pt x="5956" y="7973"/>
                  </a:lnTo>
                  <a:lnTo>
                    <a:pt x="6292" y="7781"/>
                  </a:lnTo>
                  <a:lnTo>
                    <a:pt x="6628" y="7541"/>
                  </a:lnTo>
                  <a:lnTo>
                    <a:pt x="6964" y="7301"/>
                  </a:lnTo>
                  <a:lnTo>
                    <a:pt x="7252" y="7013"/>
                  </a:lnTo>
                  <a:lnTo>
                    <a:pt x="7493" y="6724"/>
                  </a:lnTo>
                  <a:lnTo>
                    <a:pt x="7733" y="6388"/>
                  </a:lnTo>
                  <a:lnTo>
                    <a:pt x="7925" y="6004"/>
                  </a:lnTo>
                  <a:lnTo>
                    <a:pt x="8069" y="5668"/>
                  </a:lnTo>
                  <a:lnTo>
                    <a:pt x="8213" y="5284"/>
                  </a:lnTo>
                  <a:lnTo>
                    <a:pt x="8309" y="4900"/>
                  </a:lnTo>
                  <a:lnTo>
                    <a:pt x="8357" y="4467"/>
                  </a:lnTo>
                  <a:lnTo>
                    <a:pt x="8357" y="4035"/>
                  </a:lnTo>
                  <a:lnTo>
                    <a:pt x="8309" y="3651"/>
                  </a:lnTo>
                  <a:lnTo>
                    <a:pt x="8261" y="3219"/>
                  </a:lnTo>
                  <a:lnTo>
                    <a:pt x="8117" y="2786"/>
                  </a:lnTo>
                  <a:lnTo>
                    <a:pt x="7973" y="2402"/>
                  </a:lnTo>
                  <a:lnTo>
                    <a:pt x="7781" y="2066"/>
                  </a:lnTo>
                  <a:lnTo>
                    <a:pt x="7541" y="1730"/>
                  </a:lnTo>
                  <a:lnTo>
                    <a:pt x="7300" y="1394"/>
                  </a:lnTo>
                  <a:lnTo>
                    <a:pt x="7012" y="1106"/>
                  </a:lnTo>
                  <a:lnTo>
                    <a:pt x="6724" y="865"/>
                  </a:lnTo>
                  <a:lnTo>
                    <a:pt x="6388" y="625"/>
                  </a:lnTo>
                  <a:lnTo>
                    <a:pt x="6004" y="433"/>
                  </a:lnTo>
                  <a:lnTo>
                    <a:pt x="5668" y="289"/>
                  </a:lnTo>
                  <a:lnTo>
                    <a:pt x="5283" y="145"/>
                  </a:lnTo>
                  <a:lnTo>
                    <a:pt x="4851" y="49"/>
                  </a:lnTo>
                  <a:lnTo>
                    <a:pt x="44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86"/>
            <p:cNvSpPr/>
            <p:nvPr/>
          </p:nvSpPr>
          <p:spPr>
            <a:xfrm>
              <a:off x="1460350" y="2402425"/>
              <a:ext cx="208950" cy="208950"/>
            </a:xfrm>
            <a:custGeom>
              <a:avLst/>
              <a:gdLst/>
              <a:ahLst/>
              <a:cxnLst/>
              <a:rect l="l" t="t" r="r" b="b"/>
              <a:pathLst>
                <a:path w="8358" h="8358" fill="none" extrusionOk="0">
                  <a:moveTo>
                    <a:pt x="8261" y="3219"/>
                  </a:moveTo>
                  <a:lnTo>
                    <a:pt x="8261" y="3219"/>
                  </a:lnTo>
                  <a:lnTo>
                    <a:pt x="8309" y="3651"/>
                  </a:lnTo>
                  <a:lnTo>
                    <a:pt x="8357" y="4035"/>
                  </a:lnTo>
                  <a:lnTo>
                    <a:pt x="8357" y="4467"/>
                  </a:lnTo>
                  <a:lnTo>
                    <a:pt x="8309" y="4900"/>
                  </a:lnTo>
                  <a:lnTo>
                    <a:pt x="8213" y="5284"/>
                  </a:lnTo>
                  <a:lnTo>
                    <a:pt x="8069" y="5668"/>
                  </a:lnTo>
                  <a:lnTo>
                    <a:pt x="7925" y="6004"/>
                  </a:lnTo>
                  <a:lnTo>
                    <a:pt x="7733" y="6388"/>
                  </a:lnTo>
                  <a:lnTo>
                    <a:pt x="7493" y="6724"/>
                  </a:lnTo>
                  <a:lnTo>
                    <a:pt x="7252" y="7013"/>
                  </a:lnTo>
                  <a:lnTo>
                    <a:pt x="6964" y="7301"/>
                  </a:lnTo>
                  <a:lnTo>
                    <a:pt x="6628" y="7541"/>
                  </a:lnTo>
                  <a:lnTo>
                    <a:pt x="6292" y="7781"/>
                  </a:lnTo>
                  <a:lnTo>
                    <a:pt x="5956" y="7973"/>
                  </a:lnTo>
                  <a:lnTo>
                    <a:pt x="5524" y="8117"/>
                  </a:lnTo>
                  <a:lnTo>
                    <a:pt x="5139" y="8261"/>
                  </a:lnTo>
                  <a:lnTo>
                    <a:pt x="5139" y="8261"/>
                  </a:lnTo>
                  <a:lnTo>
                    <a:pt x="4707" y="8309"/>
                  </a:lnTo>
                  <a:lnTo>
                    <a:pt x="4275" y="8357"/>
                  </a:lnTo>
                  <a:lnTo>
                    <a:pt x="3891" y="8357"/>
                  </a:lnTo>
                  <a:lnTo>
                    <a:pt x="3458" y="8309"/>
                  </a:lnTo>
                  <a:lnTo>
                    <a:pt x="3074" y="8213"/>
                  </a:lnTo>
                  <a:lnTo>
                    <a:pt x="2690" y="8069"/>
                  </a:lnTo>
                  <a:lnTo>
                    <a:pt x="2306" y="7925"/>
                  </a:lnTo>
                  <a:lnTo>
                    <a:pt x="1970" y="7733"/>
                  </a:lnTo>
                  <a:lnTo>
                    <a:pt x="1634" y="7493"/>
                  </a:lnTo>
                  <a:lnTo>
                    <a:pt x="1345" y="7253"/>
                  </a:lnTo>
                  <a:lnTo>
                    <a:pt x="1057" y="6965"/>
                  </a:lnTo>
                  <a:lnTo>
                    <a:pt x="817" y="6628"/>
                  </a:lnTo>
                  <a:lnTo>
                    <a:pt x="577" y="6292"/>
                  </a:lnTo>
                  <a:lnTo>
                    <a:pt x="385" y="5956"/>
                  </a:lnTo>
                  <a:lnTo>
                    <a:pt x="241" y="5572"/>
                  </a:lnTo>
                  <a:lnTo>
                    <a:pt x="97" y="5140"/>
                  </a:lnTo>
                  <a:lnTo>
                    <a:pt x="97" y="5140"/>
                  </a:lnTo>
                  <a:lnTo>
                    <a:pt x="49" y="4707"/>
                  </a:lnTo>
                  <a:lnTo>
                    <a:pt x="1" y="4323"/>
                  </a:lnTo>
                  <a:lnTo>
                    <a:pt x="1" y="3891"/>
                  </a:lnTo>
                  <a:lnTo>
                    <a:pt x="49" y="3459"/>
                  </a:lnTo>
                  <a:lnTo>
                    <a:pt x="145" y="3075"/>
                  </a:lnTo>
                  <a:lnTo>
                    <a:pt x="241" y="2690"/>
                  </a:lnTo>
                  <a:lnTo>
                    <a:pt x="433" y="2354"/>
                  </a:lnTo>
                  <a:lnTo>
                    <a:pt x="625" y="1970"/>
                  </a:lnTo>
                  <a:lnTo>
                    <a:pt x="865" y="1634"/>
                  </a:lnTo>
                  <a:lnTo>
                    <a:pt x="1105" y="1346"/>
                  </a:lnTo>
                  <a:lnTo>
                    <a:pt x="1393" y="1058"/>
                  </a:lnTo>
                  <a:lnTo>
                    <a:pt x="1682" y="817"/>
                  </a:lnTo>
                  <a:lnTo>
                    <a:pt x="2066" y="577"/>
                  </a:lnTo>
                  <a:lnTo>
                    <a:pt x="2402" y="385"/>
                  </a:lnTo>
                  <a:lnTo>
                    <a:pt x="2786" y="241"/>
                  </a:lnTo>
                  <a:lnTo>
                    <a:pt x="3218" y="97"/>
                  </a:lnTo>
                  <a:lnTo>
                    <a:pt x="3218" y="97"/>
                  </a:lnTo>
                  <a:lnTo>
                    <a:pt x="3651" y="49"/>
                  </a:lnTo>
                  <a:lnTo>
                    <a:pt x="4035" y="1"/>
                  </a:lnTo>
                  <a:lnTo>
                    <a:pt x="4467" y="1"/>
                  </a:lnTo>
                  <a:lnTo>
                    <a:pt x="4851" y="49"/>
                  </a:lnTo>
                  <a:lnTo>
                    <a:pt x="5283" y="145"/>
                  </a:lnTo>
                  <a:lnTo>
                    <a:pt x="5668" y="289"/>
                  </a:lnTo>
                  <a:lnTo>
                    <a:pt x="6004" y="433"/>
                  </a:lnTo>
                  <a:lnTo>
                    <a:pt x="6388" y="625"/>
                  </a:lnTo>
                  <a:lnTo>
                    <a:pt x="6724" y="865"/>
                  </a:lnTo>
                  <a:lnTo>
                    <a:pt x="7012" y="1106"/>
                  </a:lnTo>
                  <a:lnTo>
                    <a:pt x="7300" y="1394"/>
                  </a:lnTo>
                  <a:lnTo>
                    <a:pt x="7541" y="1730"/>
                  </a:lnTo>
                  <a:lnTo>
                    <a:pt x="7781" y="2066"/>
                  </a:lnTo>
                  <a:lnTo>
                    <a:pt x="7973" y="2402"/>
                  </a:lnTo>
                  <a:lnTo>
                    <a:pt x="8117" y="2786"/>
                  </a:lnTo>
                  <a:lnTo>
                    <a:pt x="8261" y="32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86"/>
            <p:cNvSpPr/>
            <p:nvPr/>
          </p:nvSpPr>
          <p:spPr>
            <a:xfrm>
              <a:off x="1495175" y="2421650"/>
              <a:ext cx="122475" cy="91275"/>
            </a:xfrm>
            <a:custGeom>
              <a:avLst/>
              <a:gdLst/>
              <a:ahLst/>
              <a:cxnLst/>
              <a:rect l="l" t="t" r="r" b="b"/>
              <a:pathLst>
                <a:path w="4899" h="3651" extrusionOk="0">
                  <a:moveTo>
                    <a:pt x="2546" y="192"/>
                  </a:moveTo>
                  <a:lnTo>
                    <a:pt x="2786" y="240"/>
                  </a:lnTo>
                  <a:lnTo>
                    <a:pt x="3026" y="289"/>
                  </a:lnTo>
                  <a:lnTo>
                    <a:pt x="3266" y="385"/>
                  </a:lnTo>
                  <a:lnTo>
                    <a:pt x="3458" y="529"/>
                  </a:lnTo>
                  <a:lnTo>
                    <a:pt x="3554" y="673"/>
                  </a:lnTo>
                  <a:lnTo>
                    <a:pt x="3650" y="865"/>
                  </a:lnTo>
                  <a:lnTo>
                    <a:pt x="3650" y="1057"/>
                  </a:lnTo>
                  <a:lnTo>
                    <a:pt x="3506" y="1249"/>
                  </a:lnTo>
                  <a:lnTo>
                    <a:pt x="3362" y="1393"/>
                  </a:lnTo>
                  <a:lnTo>
                    <a:pt x="3170" y="1537"/>
                  </a:lnTo>
                  <a:lnTo>
                    <a:pt x="2930" y="1585"/>
                  </a:lnTo>
                  <a:lnTo>
                    <a:pt x="2690" y="1633"/>
                  </a:lnTo>
                  <a:lnTo>
                    <a:pt x="2450" y="1585"/>
                  </a:lnTo>
                  <a:lnTo>
                    <a:pt x="2210" y="1537"/>
                  </a:lnTo>
                  <a:lnTo>
                    <a:pt x="1969" y="1441"/>
                  </a:lnTo>
                  <a:lnTo>
                    <a:pt x="1777" y="1297"/>
                  </a:lnTo>
                  <a:lnTo>
                    <a:pt x="1633" y="1105"/>
                  </a:lnTo>
                  <a:lnTo>
                    <a:pt x="1585" y="961"/>
                  </a:lnTo>
                  <a:lnTo>
                    <a:pt x="1585" y="769"/>
                  </a:lnTo>
                  <a:lnTo>
                    <a:pt x="1681" y="577"/>
                  </a:lnTo>
                  <a:lnTo>
                    <a:pt x="1873" y="385"/>
                  </a:lnTo>
                  <a:lnTo>
                    <a:pt x="2065" y="289"/>
                  </a:lnTo>
                  <a:lnTo>
                    <a:pt x="2306" y="240"/>
                  </a:lnTo>
                  <a:lnTo>
                    <a:pt x="2546" y="192"/>
                  </a:lnTo>
                  <a:close/>
                  <a:moveTo>
                    <a:pt x="2306" y="0"/>
                  </a:moveTo>
                  <a:lnTo>
                    <a:pt x="1969" y="48"/>
                  </a:lnTo>
                  <a:lnTo>
                    <a:pt x="1585" y="144"/>
                  </a:lnTo>
                  <a:lnTo>
                    <a:pt x="1249" y="289"/>
                  </a:lnTo>
                  <a:lnTo>
                    <a:pt x="865" y="481"/>
                  </a:lnTo>
                  <a:lnTo>
                    <a:pt x="529" y="721"/>
                  </a:lnTo>
                  <a:lnTo>
                    <a:pt x="289" y="961"/>
                  </a:lnTo>
                  <a:lnTo>
                    <a:pt x="144" y="1249"/>
                  </a:lnTo>
                  <a:lnTo>
                    <a:pt x="48" y="1489"/>
                  </a:lnTo>
                  <a:lnTo>
                    <a:pt x="0" y="1777"/>
                  </a:lnTo>
                  <a:lnTo>
                    <a:pt x="0" y="2065"/>
                  </a:lnTo>
                  <a:lnTo>
                    <a:pt x="96" y="2354"/>
                  </a:lnTo>
                  <a:lnTo>
                    <a:pt x="192" y="2594"/>
                  </a:lnTo>
                  <a:lnTo>
                    <a:pt x="385" y="2882"/>
                  </a:lnTo>
                  <a:lnTo>
                    <a:pt x="577" y="3074"/>
                  </a:lnTo>
                  <a:lnTo>
                    <a:pt x="865" y="3266"/>
                  </a:lnTo>
                  <a:lnTo>
                    <a:pt x="1153" y="3458"/>
                  </a:lnTo>
                  <a:lnTo>
                    <a:pt x="1441" y="3554"/>
                  </a:lnTo>
                  <a:lnTo>
                    <a:pt x="1825" y="3650"/>
                  </a:lnTo>
                  <a:lnTo>
                    <a:pt x="2594" y="3650"/>
                  </a:lnTo>
                  <a:lnTo>
                    <a:pt x="2978" y="3554"/>
                  </a:lnTo>
                  <a:lnTo>
                    <a:pt x="3410" y="3410"/>
                  </a:lnTo>
                  <a:lnTo>
                    <a:pt x="3842" y="3170"/>
                  </a:lnTo>
                  <a:lnTo>
                    <a:pt x="4179" y="2978"/>
                  </a:lnTo>
                  <a:lnTo>
                    <a:pt x="4467" y="2690"/>
                  </a:lnTo>
                  <a:lnTo>
                    <a:pt x="4659" y="2450"/>
                  </a:lnTo>
                  <a:lnTo>
                    <a:pt x="4803" y="2210"/>
                  </a:lnTo>
                  <a:lnTo>
                    <a:pt x="4899" y="1921"/>
                  </a:lnTo>
                  <a:lnTo>
                    <a:pt x="4899" y="1633"/>
                  </a:lnTo>
                  <a:lnTo>
                    <a:pt x="4851" y="1393"/>
                  </a:lnTo>
                  <a:lnTo>
                    <a:pt x="4803" y="1153"/>
                  </a:lnTo>
                  <a:lnTo>
                    <a:pt x="4659" y="913"/>
                  </a:lnTo>
                  <a:lnTo>
                    <a:pt x="4467" y="673"/>
                  </a:lnTo>
                  <a:lnTo>
                    <a:pt x="4227" y="481"/>
                  </a:lnTo>
                  <a:lnTo>
                    <a:pt x="3986" y="337"/>
                  </a:lnTo>
                  <a:lnTo>
                    <a:pt x="3698" y="192"/>
                  </a:lnTo>
                  <a:lnTo>
                    <a:pt x="3362" y="48"/>
                  </a:lnTo>
                  <a:lnTo>
                    <a:pt x="3026" y="0"/>
                  </a:lnTo>
                  <a:close/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86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fill="none" extrusionOk="0">
                  <a:moveTo>
                    <a:pt x="1105" y="1441"/>
                  </a:moveTo>
                  <a:lnTo>
                    <a:pt x="1105" y="1441"/>
                  </a:lnTo>
                  <a:lnTo>
                    <a:pt x="865" y="1393"/>
                  </a:lnTo>
                  <a:lnTo>
                    <a:pt x="625" y="1345"/>
                  </a:lnTo>
                  <a:lnTo>
                    <a:pt x="384" y="1249"/>
                  </a:lnTo>
                  <a:lnTo>
                    <a:pt x="192" y="1105"/>
                  </a:lnTo>
                  <a:lnTo>
                    <a:pt x="48" y="913"/>
                  </a:lnTo>
                  <a:lnTo>
                    <a:pt x="0" y="769"/>
                  </a:lnTo>
                  <a:lnTo>
                    <a:pt x="0" y="577"/>
                  </a:lnTo>
                  <a:lnTo>
                    <a:pt x="96" y="385"/>
                  </a:lnTo>
                  <a:lnTo>
                    <a:pt x="96" y="385"/>
                  </a:lnTo>
                  <a:lnTo>
                    <a:pt x="288" y="193"/>
                  </a:lnTo>
                  <a:lnTo>
                    <a:pt x="480" y="97"/>
                  </a:lnTo>
                  <a:lnTo>
                    <a:pt x="721" y="48"/>
                  </a:lnTo>
                  <a:lnTo>
                    <a:pt x="961" y="0"/>
                  </a:lnTo>
                  <a:lnTo>
                    <a:pt x="961" y="0"/>
                  </a:lnTo>
                  <a:lnTo>
                    <a:pt x="1201" y="48"/>
                  </a:lnTo>
                  <a:lnTo>
                    <a:pt x="1441" y="97"/>
                  </a:lnTo>
                  <a:lnTo>
                    <a:pt x="1681" y="193"/>
                  </a:lnTo>
                  <a:lnTo>
                    <a:pt x="1873" y="337"/>
                  </a:lnTo>
                  <a:lnTo>
                    <a:pt x="1969" y="481"/>
                  </a:lnTo>
                  <a:lnTo>
                    <a:pt x="2065" y="673"/>
                  </a:lnTo>
                  <a:lnTo>
                    <a:pt x="2065" y="865"/>
                  </a:lnTo>
                  <a:lnTo>
                    <a:pt x="1921" y="1057"/>
                  </a:lnTo>
                  <a:lnTo>
                    <a:pt x="1921" y="1057"/>
                  </a:lnTo>
                  <a:lnTo>
                    <a:pt x="1777" y="1201"/>
                  </a:lnTo>
                  <a:lnTo>
                    <a:pt x="1585" y="1345"/>
                  </a:lnTo>
                  <a:lnTo>
                    <a:pt x="1345" y="1393"/>
                  </a:lnTo>
                  <a:lnTo>
                    <a:pt x="1105" y="14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86"/>
            <p:cNvSpPr/>
            <p:nvPr/>
          </p:nvSpPr>
          <p:spPr>
            <a:xfrm>
              <a:off x="1495175" y="2421650"/>
              <a:ext cx="122475" cy="91275"/>
            </a:xfrm>
            <a:custGeom>
              <a:avLst/>
              <a:gdLst/>
              <a:ahLst/>
              <a:cxnLst/>
              <a:rect l="l" t="t" r="r" b="b"/>
              <a:pathLst>
                <a:path w="4899" h="3651" fill="none" extrusionOk="0">
                  <a:moveTo>
                    <a:pt x="2642" y="0"/>
                  </a:moveTo>
                  <a:lnTo>
                    <a:pt x="2642" y="0"/>
                  </a:lnTo>
                  <a:lnTo>
                    <a:pt x="2306" y="0"/>
                  </a:lnTo>
                  <a:lnTo>
                    <a:pt x="1969" y="48"/>
                  </a:lnTo>
                  <a:lnTo>
                    <a:pt x="1585" y="144"/>
                  </a:lnTo>
                  <a:lnTo>
                    <a:pt x="1249" y="289"/>
                  </a:lnTo>
                  <a:lnTo>
                    <a:pt x="1249" y="289"/>
                  </a:lnTo>
                  <a:lnTo>
                    <a:pt x="865" y="481"/>
                  </a:lnTo>
                  <a:lnTo>
                    <a:pt x="529" y="721"/>
                  </a:lnTo>
                  <a:lnTo>
                    <a:pt x="289" y="961"/>
                  </a:lnTo>
                  <a:lnTo>
                    <a:pt x="144" y="1249"/>
                  </a:lnTo>
                  <a:lnTo>
                    <a:pt x="48" y="1489"/>
                  </a:lnTo>
                  <a:lnTo>
                    <a:pt x="0" y="1777"/>
                  </a:lnTo>
                  <a:lnTo>
                    <a:pt x="0" y="2065"/>
                  </a:lnTo>
                  <a:lnTo>
                    <a:pt x="96" y="2354"/>
                  </a:lnTo>
                  <a:lnTo>
                    <a:pt x="192" y="2594"/>
                  </a:lnTo>
                  <a:lnTo>
                    <a:pt x="385" y="2882"/>
                  </a:lnTo>
                  <a:lnTo>
                    <a:pt x="577" y="3074"/>
                  </a:lnTo>
                  <a:lnTo>
                    <a:pt x="865" y="3266"/>
                  </a:lnTo>
                  <a:lnTo>
                    <a:pt x="1153" y="3458"/>
                  </a:lnTo>
                  <a:lnTo>
                    <a:pt x="1441" y="3554"/>
                  </a:lnTo>
                  <a:lnTo>
                    <a:pt x="1825" y="3650"/>
                  </a:lnTo>
                  <a:lnTo>
                    <a:pt x="2210" y="3650"/>
                  </a:lnTo>
                  <a:lnTo>
                    <a:pt x="2210" y="3650"/>
                  </a:lnTo>
                  <a:lnTo>
                    <a:pt x="2594" y="3650"/>
                  </a:lnTo>
                  <a:lnTo>
                    <a:pt x="2978" y="3554"/>
                  </a:lnTo>
                  <a:lnTo>
                    <a:pt x="3410" y="3410"/>
                  </a:lnTo>
                  <a:lnTo>
                    <a:pt x="3842" y="3170"/>
                  </a:lnTo>
                  <a:lnTo>
                    <a:pt x="3842" y="3170"/>
                  </a:lnTo>
                  <a:lnTo>
                    <a:pt x="4179" y="2978"/>
                  </a:lnTo>
                  <a:lnTo>
                    <a:pt x="4467" y="2690"/>
                  </a:lnTo>
                  <a:lnTo>
                    <a:pt x="4659" y="2450"/>
                  </a:lnTo>
                  <a:lnTo>
                    <a:pt x="4803" y="2210"/>
                  </a:lnTo>
                  <a:lnTo>
                    <a:pt x="4899" y="1921"/>
                  </a:lnTo>
                  <a:lnTo>
                    <a:pt x="4899" y="1633"/>
                  </a:lnTo>
                  <a:lnTo>
                    <a:pt x="4851" y="1393"/>
                  </a:lnTo>
                  <a:lnTo>
                    <a:pt x="4803" y="1153"/>
                  </a:lnTo>
                  <a:lnTo>
                    <a:pt x="4659" y="913"/>
                  </a:lnTo>
                  <a:lnTo>
                    <a:pt x="4467" y="673"/>
                  </a:lnTo>
                  <a:lnTo>
                    <a:pt x="4227" y="481"/>
                  </a:lnTo>
                  <a:lnTo>
                    <a:pt x="3986" y="337"/>
                  </a:lnTo>
                  <a:lnTo>
                    <a:pt x="3698" y="192"/>
                  </a:lnTo>
                  <a:lnTo>
                    <a:pt x="3362" y="48"/>
                  </a:lnTo>
                  <a:lnTo>
                    <a:pt x="3026" y="0"/>
                  </a:lnTo>
                  <a:lnTo>
                    <a:pt x="2642" y="0"/>
                  </a:lnTo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86"/>
            <p:cNvSpPr/>
            <p:nvPr/>
          </p:nvSpPr>
          <p:spPr>
            <a:xfrm>
              <a:off x="1582825" y="2607750"/>
              <a:ext cx="10825" cy="2425"/>
            </a:xfrm>
            <a:custGeom>
              <a:avLst/>
              <a:gdLst/>
              <a:ahLst/>
              <a:cxnLst/>
              <a:rect l="l" t="t" r="r" b="b"/>
              <a:pathLst>
                <a:path w="433" h="97" extrusionOk="0">
                  <a:moveTo>
                    <a:pt x="0" y="96"/>
                  </a:moveTo>
                  <a:lnTo>
                    <a:pt x="0" y="96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96"/>
                  </a:lnTo>
                  <a:close/>
                  <a:moveTo>
                    <a:pt x="48" y="96"/>
                  </a:moveTo>
                  <a:lnTo>
                    <a:pt x="48" y="96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48"/>
                  </a:lnTo>
                  <a:lnTo>
                    <a:pt x="288" y="48"/>
                  </a:lnTo>
                  <a:lnTo>
                    <a:pt x="288" y="0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84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close/>
                  <a:moveTo>
                    <a:pt x="432" y="0"/>
                  </a:move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close/>
                  <a:moveTo>
                    <a:pt x="432" y="0"/>
                  </a:move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86"/>
            <p:cNvSpPr/>
            <p:nvPr/>
          </p:nvSpPr>
          <p:spPr>
            <a:xfrm>
              <a:off x="1582825" y="2610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86"/>
            <p:cNvSpPr/>
            <p:nvPr/>
          </p:nvSpPr>
          <p:spPr>
            <a:xfrm>
              <a:off x="1584025" y="2610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86"/>
            <p:cNvSpPr/>
            <p:nvPr/>
          </p:nvSpPr>
          <p:spPr>
            <a:xfrm>
              <a:off x="1584025" y="2608950"/>
              <a:ext cx="4825" cy="1225"/>
            </a:xfrm>
            <a:custGeom>
              <a:avLst/>
              <a:gdLst/>
              <a:ahLst/>
              <a:cxnLst/>
              <a:rect l="l" t="t" r="r" b="b"/>
              <a:pathLst>
                <a:path w="193" h="49" fill="none" extrusionOk="0">
                  <a:moveTo>
                    <a:pt x="192" y="0"/>
                  </a:moveTo>
                  <a:lnTo>
                    <a:pt x="192" y="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86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86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86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86"/>
            <p:cNvSpPr/>
            <p:nvPr/>
          </p:nvSpPr>
          <p:spPr>
            <a:xfrm>
              <a:off x="1590025" y="2607750"/>
              <a:ext cx="25" cy="1225"/>
            </a:xfrm>
            <a:custGeom>
              <a:avLst/>
              <a:gdLst/>
              <a:ahLst/>
              <a:cxnLst/>
              <a:rect l="l" t="t" r="r" b="b"/>
              <a:pathLst>
                <a:path w="1" h="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86"/>
            <p:cNvSpPr/>
            <p:nvPr/>
          </p:nvSpPr>
          <p:spPr>
            <a:xfrm>
              <a:off x="15900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86"/>
            <p:cNvSpPr/>
            <p:nvPr/>
          </p:nvSpPr>
          <p:spPr>
            <a:xfrm>
              <a:off x="15900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86"/>
            <p:cNvSpPr/>
            <p:nvPr/>
          </p:nvSpPr>
          <p:spPr>
            <a:xfrm>
              <a:off x="1590025" y="260775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fill="none" extrusionOk="0">
                  <a:moveTo>
                    <a:pt x="48" y="0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86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86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86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86"/>
            <p:cNvSpPr/>
            <p:nvPr/>
          </p:nvSpPr>
          <p:spPr>
            <a:xfrm>
              <a:off x="1591225" y="260775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fill="none" extrusionOk="0">
                  <a:moveTo>
                    <a:pt x="48" y="0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86"/>
            <p:cNvSpPr/>
            <p:nvPr/>
          </p:nvSpPr>
          <p:spPr>
            <a:xfrm>
              <a:off x="15924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86"/>
            <p:cNvSpPr/>
            <p:nvPr/>
          </p:nvSpPr>
          <p:spPr>
            <a:xfrm>
              <a:off x="15924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86"/>
            <p:cNvSpPr/>
            <p:nvPr/>
          </p:nvSpPr>
          <p:spPr>
            <a:xfrm>
              <a:off x="15936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86"/>
            <p:cNvSpPr/>
            <p:nvPr/>
          </p:nvSpPr>
          <p:spPr>
            <a:xfrm>
              <a:off x="15936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86"/>
            <p:cNvSpPr/>
            <p:nvPr/>
          </p:nvSpPr>
          <p:spPr>
            <a:xfrm>
              <a:off x="1477175" y="2515300"/>
              <a:ext cx="192125" cy="96075"/>
            </a:xfrm>
            <a:custGeom>
              <a:avLst/>
              <a:gdLst/>
              <a:ahLst/>
              <a:cxnLst/>
              <a:rect l="l" t="t" r="r" b="b"/>
              <a:pathLst>
                <a:path w="7685" h="3843" fill="none" extrusionOk="0">
                  <a:moveTo>
                    <a:pt x="7684" y="0"/>
                  </a:moveTo>
                  <a:lnTo>
                    <a:pt x="7684" y="0"/>
                  </a:lnTo>
                  <a:lnTo>
                    <a:pt x="7204" y="721"/>
                  </a:lnTo>
                  <a:lnTo>
                    <a:pt x="6724" y="1297"/>
                  </a:lnTo>
                  <a:lnTo>
                    <a:pt x="6195" y="1777"/>
                  </a:lnTo>
                  <a:lnTo>
                    <a:pt x="5667" y="2161"/>
                  </a:lnTo>
                  <a:lnTo>
                    <a:pt x="5091" y="2450"/>
                  </a:lnTo>
                  <a:lnTo>
                    <a:pt x="4514" y="2594"/>
                  </a:lnTo>
                  <a:lnTo>
                    <a:pt x="3938" y="2738"/>
                  </a:lnTo>
                  <a:lnTo>
                    <a:pt x="3314" y="2738"/>
                  </a:lnTo>
                  <a:lnTo>
                    <a:pt x="3314" y="2738"/>
                  </a:lnTo>
                  <a:lnTo>
                    <a:pt x="2882" y="2738"/>
                  </a:lnTo>
                  <a:lnTo>
                    <a:pt x="2449" y="2690"/>
                  </a:lnTo>
                  <a:lnTo>
                    <a:pt x="1585" y="2498"/>
                  </a:lnTo>
                  <a:lnTo>
                    <a:pt x="768" y="2258"/>
                  </a:lnTo>
                  <a:lnTo>
                    <a:pt x="0" y="1969"/>
                  </a:lnTo>
                  <a:lnTo>
                    <a:pt x="0" y="1969"/>
                  </a:lnTo>
                  <a:lnTo>
                    <a:pt x="336" y="2354"/>
                  </a:lnTo>
                  <a:lnTo>
                    <a:pt x="672" y="2738"/>
                  </a:lnTo>
                  <a:lnTo>
                    <a:pt x="1057" y="3074"/>
                  </a:lnTo>
                  <a:lnTo>
                    <a:pt x="1489" y="3314"/>
                  </a:lnTo>
                  <a:lnTo>
                    <a:pt x="1969" y="3554"/>
                  </a:lnTo>
                  <a:lnTo>
                    <a:pt x="2449" y="3698"/>
                  </a:lnTo>
                  <a:lnTo>
                    <a:pt x="2978" y="3794"/>
                  </a:lnTo>
                  <a:lnTo>
                    <a:pt x="3506" y="3842"/>
                  </a:lnTo>
                  <a:lnTo>
                    <a:pt x="3506" y="3842"/>
                  </a:lnTo>
                  <a:lnTo>
                    <a:pt x="3890" y="3842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514" y="3746"/>
                  </a:lnTo>
                  <a:lnTo>
                    <a:pt x="4514" y="3746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5283" y="3458"/>
                  </a:lnTo>
                  <a:lnTo>
                    <a:pt x="5811" y="3122"/>
                  </a:lnTo>
                  <a:lnTo>
                    <a:pt x="6339" y="2738"/>
                  </a:lnTo>
                  <a:lnTo>
                    <a:pt x="6724" y="2306"/>
                  </a:lnTo>
                  <a:lnTo>
                    <a:pt x="7108" y="1777"/>
                  </a:lnTo>
                  <a:lnTo>
                    <a:pt x="7396" y="1249"/>
                  </a:lnTo>
                  <a:lnTo>
                    <a:pt x="7588" y="625"/>
                  </a:lnTo>
                  <a:lnTo>
                    <a:pt x="768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86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extrusionOk="0">
                  <a:moveTo>
                    <a:pt x="961" y="0"/>
                  </a:moveTo>
                  <a:lnTo>
                    <a:pt x="721" y="48"/>
                  </a:lnTo>
                  <a:lnTo>
                    <a:pt x="480" y="97"/>
                  </a:lnTo>
                  <a:lnTo>
                    <a:pt x="288" y="193"/>
                  </a:lnTo>
                  <a:lnTo>
                    <a:pt x="96" y="385"/>
                  </a:lnTo>
                  <a:lnTo>
                    <a:pt x="0" y="577"/>
                  </a:lnTo>
                  <a:lnTo>
                    <a:pt x="0" y="769"/>
                  </a:lnTo>
                  <a:lnTo>
                    <a:pt x="48" y="913"/>
                  </a:lnTo>
                  <a:lnTo>
                    <a:pt x="192" y="1105"/>
                  </a:lnTo>
                  <a:lnTo>
                    <a:pt x="384" y="1249"/>
                  </a:lnTo>
                  <a:lnTo>
                    <a:pt x="625" y="1345"/>
                  </a:lnTo>
                  <a:lnTo>
                    <a:pt x="865" y="1393"/>
                  </a:lnTo>
                  <a:lnTo>
                    <a:pt x="1105" y="1441"/>
                  </a:lnTo>
                  <a:lnTo>
                    <a:pt x="1345" y="1393"/>
                  </a:lnTo>
                  <a:lnTo>
                    <a:pt x="1585" y="1345"/>
                  </a:lnTo>
                  <a:lnTo>
                    <a:pt x="1777" y="1201"/>
                  </a:lnTo>
                  <a:lnTo>
                    <a:pt x="1921" y="1057"/>
                  </a:lnTo>
                  <a:lnTo>
                    <a:pt x="2065" y="865"/>
                  </a:lnTo>
                  <a:lnTo>
                    <a:pt x="2065" y="673"/>
                  </a:lnTo>
                  <a:lnTo>
                    <a:pt x="1969" y="481"/>
                  </a:lnTo>
                  <a:lnTo>
                    <a:pt x="1873" y="337"/>
                  </a:lnTo>
                  <a:lnTo>
                    <a:pt x="1681" y="193"/>
                  </a:lnTo>
                  <a:lnTo>
                    <a:pt x="1441" y="97"/>
                  </a:lnTo>
                  <a:lnTo>
                    <a:pt x="1201" y="48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FFFFFF">
                <a:alpha val="24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86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fill="none" extrusionOk="0">
                  <a:moveTo>
                    <a:pt x="961" y="0"/>
                  </a:moveTo>
                  <a:lnTo>
                    <a:pt x="961" y="0"/>
                  </a:lnTo>
                  <a:lnTo>
                    <a:pt x="721" y="48"/>
                  </a:lnTo>
                  <a:lnTo>
                    <a:pt x="480" y="97"/>
                  </a:lnTo>
                  <a:lnTo>
                    <a:pt x="288" y="193"/>
                  </a:lnTo>
                  <a:lnTo>
                    <a:pt x="96" y="385"/>
                  </a:lnTo>
                  <a:lnTo>
                    <a:pt x="96" y="385"/>
                  </a:lnTo>
                  <a:lnTo>
                    <a:pt x="0" y="577"/>
                  </a:lnTo>
                  <a:lnTo>
                    <a:pt x="0" y="769"/>
                  </a:lnTo>
                  <a:lnTo>
                    <a:pt x="48" y="913"/>
                  </a:lnTo>
                  <a:lnTo>
                    <a:pt x="192" y="1105"/>
                  </a:lnTo>
                  <a:lnTo>
                    <a:pt x="384" y="1249"/>
                  </a:lnTo>
                  <a:lnTo>
                    <a:pt x="625" y="1345"/>
                  </a:lnTo>
                  <a:lnTo>
                    <a:pt x="865" y="1393"/>
                  </a:lnTo>
                  <a:lnTo>
                    <a:pt x="1105" y="1441"/>
                  </a:lnTo>
                  <a:lnTo>
                    <a:pt x="1105" y="1441"/>
                  </a:lnTo>
                  <a:lnTo>
                    <a:pt x="1345" y="1393"/>
                  </a:lnTo>
                  <a:lnTo>
                    <a:pt x="1585" y="1345"/>
                  </a:lnTo>
                  <a:lnTo>
                    <a:pt x="1777" y="1201"/>
                  </a:lnTo>
                  <a:lnTo>
                    <a:pt x="1921" y="1057"/>
                  </a:lnTo>
                  <a:lnTo>
                    <a:pt x="1921" y="1057"/>
                  </a:lnTo>
                  <a:lnTo>
                    <a:pt x="2065" y="865"/>
                  </a:lnTo>
                  <a:lnTo>
                    <a:pt x="2065" y="673"/>
                  </a:lnTo>
                  <a:lnTo>
                    <a:pt x="1969" y="481"/>
                  </a:lnTo>
                  <a:lnTo>
                    <a:pt x="1873" y="337"/>
                  </a:lnTo>
                  <a:lnTo>
                    <a:pt x="1681" y="193"/>
                  </a:lnTo>
                  <a:lnTo>
                    <a:pt x="1441" y="97"/>
                  </a:lnTo>
                  <a:lnTo>
                    <a:pt x="1201" y="48"/>
                  </a:lnTo>
                  <a:lnTo>
                    <a:pt x="9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86"/>
            <p:cNvSpPr/>
            <p:nvPr/>
          </p:nvSpPr>
          <p:spPr>
            <a:xfrm>
              <a:off x="1477175" y="2515300"/>
              <a:ext cx="192125" cy="96075"/>
            </a:xfrm>
            <a:custGeom>
              <a:avLst/>
              <a:gdLst/>
              <a:ahLst/>
              <a:cxnLst/>
              <a:rect l="l" t="t" r="r" b="b"/>
              <a:pathLst>
                <a:path w="7685" h="3843" extrusionOk="0">
                  <a:moveTo>
                    <a:pt x="7684" y="0"/>
                  </a:moveTo>
                  <a:lnTo>
                    <a:pt x="7204" y="721"/>
                  </a:lnTo>
                  <a:lnTo>
                    <a:pt x="6724" y="1297"/>
                  </a:lnTo>
                  <a:lnTo>
                    <a:pt x="6195" y="1777"/>
                  </a:lnTo>
                  <a:lnTo>
                    <a:pt x="5667" y="2161"/>
                  </a:lnTo>
                  <a:lnTo>
                    <a:pt x="5091" y="2450"/>
                  </a:lnTo>
                  <a:lnTo>
                    <a:pt x="4514" y="2594"/>
                  </a:lnTo>
                  <a:lnTo>
                    <a:pt x="3938" y="2738"/>
                  </a:lnTo>
                  <a:lnTo>
                    <a:pt x="2882" y="2738"/>
                  </a:lnTo>
                  <a:lnTo>
                    <a:pt x="2449" y="2690"/>
                  </a:lnTo>
                  <a:lnTo>
                    <a:pt x="1585" y="2498"/>
                  </a:lnTo>
                  <a:lnTo>
                    <a:pt x="768" y="2258"/>
                  </a:lnTo>
                  <a:lnTo>
                    <a:pt x="0" y="1969"/>
                  </a:lnTo>
                  <a:lnTo>
                    <a:pt x="336" y="2354"/>
                  </a:lnTo>
                  <a:lnTo>
                    <a:pt x="672" y="2738"/>
                  </a:lnTo>
                  <a:lnTo>
                    <a:pt x="1057" y="3074"/>
                  </a:lnTo>
                  <a:lnTo>
                    <a:pt x="1489" y="3314"/>
                  </a:lnTo>
                  <a:lnTo>
                    <a:pt x="1969" y="3554"/>
                  </a:lnTo>
                  <a:lnTo>
                    <a:pt x="2449" y="3698"/>
                  </a:lnTo>
                  <a:lnTo>
                    <a:pt x="2978" y="3794"/>
                  </a:lnTo>
                  <a:lnTo>
                    <a:pt x="3506" y="3842"/>
                  </a:lnTo>
                  <a:lnTo>
                    <a:pt x="3890" y="3842"/>
                  </a:lnTo>
                  <a:lnTo>
                    <a:pt x="4226" y="3794"/>
                  </a:lnTo>
                  <a:lnTo>
                    <a:pt x="4274" y="3794"/>
                  </a:lnTo>
                  <a:lnTo>
                    <a:pt x="4466" y="3746"/>
                  </a:lnTo>
                  <a:lnTo>
                    <a:pt x="4514" y="3746"/>
                  </a:lnTo>
                  <a:lnTo>
                    <a:pt x="4514" y="3698"/>
                  </a:lnTo>
                  <a:lnTo>
                    <a:pt x="4658" y="3698"/>
                  </a:lnTo>
                  <a:lnTo>
                    <a:pt x="5283" y="3458"/>
                  </a:lnTo>
                  <a:lnTo>
                    <a:pt x="5811" y="3122"/>
                  </a:lnTo>
                  <a:lnTo>
                    <a:pt x="6339" y="2738"/>
                  </a:lnTo>
                  <a:lnTo>
                    <a:pt x="6724" y="2306"/>
                  </a:lnTo>
                  <a:lnTo>
                    <a:pt x="7108" y="1777"/>
                  </a:lnTo>
                  <a:lnTo>
                    <a:pt x="7396" y="1249"/>
                  </a:lnTo>
                  <a:lnTo>
                    <a:pt x="7588" y="625"/>
                  </a:lnTo>
                  <a:lnTo>
                    <a:pt x="7684" y="0"/>
                  </a:lnTo>
                  <a:close/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2" name="Google Shape;5342;p86"/>
          <p:cNvGrpSpPr/>
          <p:nvPr/>
        </p:nvGrpSpPr>
        <p:grpSpPr>
          <a:xfrm rot="-5400000" flipH="1">
            <a:off x="627067" y="-643620"/>
            <a:ext cx="1296319" cy="2563468"/>
            <a:chOff x="961675" y="1958725"/>
            <a:chExt cx="563225" cy="1113825"/>
          </a:xfrm>
        </p:grpSpPr>
        <p:sp>
          <p:nvSpPr>
            <p:cNvPr id="5343" name="Google Shape;5343;p86"/>
            <p:cNvSpPr/>
            <p:nvPr/>
          </p:nvSpPr>
          <p:spPr>
            <a:xfrm>
              <a:off x="961675" y="1958725"/>
              <a:ext cx="284400" cy="1113825"/>
            </a:xfrm>
            <a:custGeom>
              <a:avLst/>
              <a:gdLst/>
              <a:ahLst/>
              <a:cxnLst/>
              <a:rect l="l" t="t" r="r" b="b"/>
              <a:pathLst>
                <a:path w="11376" h="44553" extrusionOk="0">
                  <a:moveTo>
                    <a:pt x="0" y="0"/>
                  </a:moveTo>
                  <a:lnTo>
                    <a:pt x="0" y="44553"/>
                  </a:lnTo>
                  <a:lnTo>
                    <a:pt x="645" y="44392"/>
                  </a:lnTo>
                  <a:lnTo>
                    <a:pt x="1251" y="44210"/>
                  </a:lnTo>
                  <a:lnTo>
                    <a:pt x="1835" y="43988"/>
                  </a:lnTo>
                  <a:lnTo>
                    <a:pt x="2400" y="43766"/>
                  </a:lnTo>
                  <a:lnTo>
                    <a:pt x="2925" y="43504"/>
                  </a:lnTo>
                  <a:lnTo>
                    <a:pt x="3429" y="43202"/>
                  </a:lnTo>
                  <a:lnTo>
                    <a:pt x="3913" y="42899"/>
                  </a:lnTo>
                  <a:lnTo>
                    <a:pt x="4357" y="42556"/>
                  </a:lnTo>
                  <a:lnTo>
                    <a:pt x="4800" y="42213"/>
                  </a:lnTo>
                  <a:lnTo>
                    <a:pt x="5204" y="41830"/>
                  </a:lnTo>
                  <a:lnTo>
                    <a:pt x="5567" y="41427"/>
                  </a:lnTo>
                  <a:lnTo>
                    <a:pt x="5930" y="41023"/>
                  </a:lnTo>
                  <a:lnTo>
                    <a:pt x="6252" y="40580"/>
                  </a:lnTo>
                  <a:lnTo>
                    <a:pt x="6555" y="40136"/>
                  </a:lnTo>
                  <a:lnTo>
                    <a:pt x="6837" y="39692"/>
                  </a:lnTo>
                  <a:lnTo>
                    <a:pt x="7099" y="39208"/>
                  </a:lnTo>
                  <a:lnTo>
                    <a:pt x="7341" y="38724"/>
                  </a:lnTo>
                  <a:lnTo>
                    <a:pt x="7563" y="38220"/>
                  </a:lnTo>
                  <a:lnTo>
                    <a:pt x="7745" y="37716"/>
                  </a:lnTo>
                  <a:lnTo>
                    <a:pt x="7926" y="37212"/>
                  </a:lnTo>
                  <a:lnTo>
                    <a:pt x="8068" y="36687"/>
                  </a:lnTo>
                  <a:lnTo>
                    <a:pt x="8189" y="36163"/>
                  </a:lnTo>
                  <a:lnTo>
                    <a:pt x="8310" y="35618"/>
                  </a:lnTo>
                  <a:lnTo>
                    <a:pt x="8390" y="35094"/>
                  </a:lnTo>
                  <a:lnTo>
                    <a:pt x="8451" y="34549"/>
                  </a:lnTo>
                  <a:lnTo>
                    <a:pt x="8491" y="34005"/>
                  </a:lnTo>
                  <a:lnTo>
                    <a:pt x="8531" y="33460"/>
                  </a:lnTo>
                  <a:lnTo>
                    <a:pt x="8531" y="32916"/>
                  </a:lnTo>
                  <a:lnTo>
                    <a:pt x="8511" y="32391"/>
                  </a:lnTo>
                  <a:lnTo>
                    <a:pt x="8491" y="31847"/>
                  </a:lnTo>
                  <a:lnTo>
                    <a:pt x="8451" y="31322"/>
                  </a:lnTo>
                  <a:lnTo>
                    <a:pt x="8370" y="30798"/>
                  </a:lnTo>
                  <a:lnTo>
                    <a:pt x="8269" y="30193"/>
                  </a:lnTo>
                  <a:lnTo>
                    <a:pt x="8128" y="29628"/>
                  </a:lnTo>
                  <a:lnTo>
                    <a:pt x="7967" y="29063"/>
                  </a:lnTo>
                  <a:lnTo>
                    <a:pt x="7785" y="28519"/>
                  </a:lnTo>
                  <a:lnTo>
                    <a:pt x="7583" y="27994"/>
                  </a:lnTo>
                  <a:lnTo>
                    <a:pt x="7341" y="27470"/>
                  </a:lnTo>
                  <a:lnTo>
                    <a:pt x="7099" y="26946"/>
                  </a:lnTo>
                  <a:lnTo>
                    <a:pt x="6857" y="26421"/>
                  </a:lnTo>
                  <a:lnTo>
                    <a:pt x="6313" y="25393"/>
                  </a:lnTo>
                  <a:lnTo>
                    <a:pt x="5768" y="24324"/>
                  </a:lnTo>
                  <a:lnTo>
                    <a:pt x="5224" y="23235"/>
                  </a:lnTo>
                  <a:lnTo>
                    <a:pt x="4962" y="22650"/>
                  </a:lnTo>
                  <a:lnTo>
                    <a:pt x="4720" y="22065"/>
                  </a:lnTo>
                  <a:lnTo>
                    <a:pt x="4478" y="21460"/>
                  </a:lnTo>
                  <a:lnTo>
                    <a:pt x="4276" y="20835"/>
                  </a:lnTo>
                  <a:lnTo>
                    <a:pt x="4074" y="20169"/>
                  </a:lnTo>
                  <a:lnTo>
                    <a:pt x="3913" y="19483"/>
                  </a:lnTo>
                  <a:lnTo>
                    <a:pt x="3772" y="18777"/>
                  </a:lnTo>
                  <a:lnTo>
                    <a:pt x="3651" y="18031"/>
                  </a:lnTo>
                  <a:lnTo>
                    <a:pt x="3570" y="17245"/>
                  </a:lnTo>
                  <a:lnTo>
                    <a:pt x="3530" y="16418"/>
                  </a:lnTo>
                  <a:lnTo>
                    <a:pt x="3530" y="15550"/>
                  </a:lnTo>
                  <a:lnTo>
                    <a:pt x="3570" y="14643"/>
                  </a:lnTo>
                  <a:lnTo>
                    <a:pt x="3651" y="13695"/>
                  </a:lnTo>
                  <a:lnTo>
                    <a:pt x="3772" y="12686"/>
                  </a:lnTo>
                  <a:lnTo>
                    <a:pt x="3953" y="11638"/>
                  </a:lnTo>
                  <a:lnTo>
                    <a:pt x="4195" y="10528"/>
                  </a:lnTo>
                  <a:lnTo>
                    <a:pt x="4478" y="9379"/>
                  </a:lnTo>
                  <a:lnTo>
                    <a:pt x="4841" y="8149"/>
                  </a:lnTo>
                  <a:lnTo>
                    <a:pt x="5083" y="7463"/>
                  </a:lnTo>
                  <a:lnTo>
                    <a:pt x="5345" y="6777"/>
                  </a:lnTo>
                  <a:lnTo>
                    <a:pt x="5627" y="6132"/>
                  </a:lnTo>
                  <a:lnTo>
                    <a:pt x="5950" y="5506"/>
                  </a:lnTo>
                  <a:lnTo>
                    <a:pt x="6293" y="4922"/>
                  </a:lnTo>
                  <a:lnTo>
                    <a:pt x="6656" y="4357"/>
                  </a:lnTo>
                  <a:lnTo>
                    <a:pt x="7039" y="3812"/>
                  </a:lnTo>
                  <a:lnTo>
                    <a:pt x="7462" y="3308"/>
                  </a:lnTo>
                  <a:lnTo>
                    <a:pt x="7886" y="2804"/>
                  </a:lnTo>
                  <a:lnTo>
                    <a:pt x="8330" y="2340"/>
                  </a:lnTo>
                  <a:lnTo>
                    <a:pt x="8814" y="1896"/>
                  </a:lnTo>
                  <a:lnTo>
                    <a:pt x="9298" y="1473"/>
                  </a:lnTo>
                  <a:lnTo>
                    <a:pt x="9782" y="1069"/>
                  </a:lnTo>
                  <a:lnTo>
                    <a:pt x="10306" y="706"/>
                  </a:lnTo>
                  <a:lnTo>
                    <a:pt x="10831" y="343"/>
                  </a:lnTo>
                  <a:lnTo>
                    <a:pt x="113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86"/>
            <p:cNvSpPr/>
            <p:nvPr/>
          </p:nvSpPr>
          <p:spPr>
            <a:xfrm>
              <a:off x="1145700" y="1958725"/>
              <a:ext cx="379200" cy="552150"/>
            </a:xfrm>
            <a:custGeom>
              <a:avLst/>
              <a:gdLst/>
              <a:ahLst/>
              <a:cxnLst/>
              <a:rect l="l" t="t" r="r" b="b"/>
              <a:pathLst>
                <a:path w="15168" h="22086" extrusionOk="0">
                  <a:moveTo>
                    <a:pt x="7181" y="0"/>
                  </a:moveTo>
                  <a:lnTo>
                    <a:pt x="6475" y="908"/>
                  </a:lnTo>
                  <a:lnTo>
                    <a:pt x="5749" y="1876"/>
                  </a:lnTo>
                  <a:lnTo>
                    <a:pt x="5043" y="2884"/>
                  </a:lnTo>
                  <a:lnTo>
                    <a:pt x="4337" y="3933"/>
                  </a:lnTo>
                  <a:lnTo>
                    <a:pt x="3671" y="5022"/>
                  </a:lnTo>
                  <a:lnTo>
                    <a:pt x="3349" y="5587"/>
                  </a:lnTo>
                  <a:lnTo>
                    <a:pt x="3046" y="6172"/>
                  </a:lnTo>
                  <a:lnTo>
                    <a:pt x="2723" y="6757"/>
                  </a:lnTo>
                  <a:lnTo>
                    <a:pt x="2441" y="7342"/>
                  </a:lnTo>
                  <a:lnTo>
                    <a:pt x="2159" y="7947"/>
                  </a:lnTo>
                  <a:lnTo>
                    <a:pt x="1897" y="8572"/>
                  </a:lnTo>
                  <a:lnTo>
                    <a:pt x="1634" y="9197"/>
                  </a:lnTo>
                  <a:lnTo>
                    <a:pt x="1392" y="9823"/>
                  </a:lnTo>
                  <a:lnTo>
                    <a:pt x="1170" y="10448"/>
                  </a:lnTo>
                  <a:lnTo>
                    <a:pt x="969" y="11093"/>
                  </a:lnTo>
                  <a:lnTo>
                    <a:pt x="767" y="11759"/>
                  </a:lnTo>
                  <a:lnTo>
                    <a:pt x="606" y="12404"/>
                  </a:lnTo>
                  <a:lnTo>
                    <a:pt x="444" y="13070"/>
                  </a:lnTo>
                  <a:lnTo>
                    <a:pt x="323" y="13755"/>
                  </a:lnTo>
                  <a:lnTo>
                    <a:pt x="202" y="14421"/>
                  </a:lnTo>
                  <a:lnTo>
                    <a:pt x="122" y="15107"/>
                  </a:lnTo>
                  <a:lnTo>
                    <a:pt x="61" y="15813"/>
                  </a:lnTo>
                  <a:lnTo>
                    <a:pt x="21" y="16498"/>
                  </a:lnTo>
                  <a:lnTo>
                    <a:pt x="1" y="17204"/>
                  </a:lnTo>
                  <a:lnTo>
                    <a:pt x="21" y="17910"/>
                  </a:lnTo>
                  <a:lnTo>
                    <a:pt x="61" y="18616"/>
                  </a:lnTo>
                  <a:lnTo>
                    <a:pt x="122" y="19322"/>
                  </a:lnTo>
                  <a:lnTo>
                    <a:pt x="202" y="19745"/>
                  </a:lnTo>
                  <a:lnTo>
                    <a:pt x="303" y="20109"/>
                  </a:lnTo>
                  <a:lnTo>
                    <a:pt x="404" y="20451"/>
                  </a:lnTo>
                  <a:lnTo>
                    <a:pt x="505" y="20774"/>
                  </a:lnTo>
                  <a:lnTo>
                    <a:pt x="606" y="21036"/>
                  </a:lnTo>
                  <a:lnTo>
                    <a:pt x="727" y="21278"/>
                  </a:lnTo>
                  <a:lnTo>
                    <a:pt x="828" y="21480"/>
                  </a:lnTo>
                  <a:lnTo>
                    <a:pt x="949" y="21662"/>
                  </a:lnTo>
                  <a:lnTo>
                    <a:pt x="1070" y="21803"/>
                  </a:lnTo>
                  <a:lnTo>
                    <a:pt x="1211" y="21924"/>
                  </a:lnTo>
                  <a:lnTo>
                    <a:pt x="1332" y="22004"/>
                  </a:lnTo>
                  <a:lnTo>
                    <a:pt x="1453" y="22065"/>
                  </a:lnTo>
                  <a:lnTo>
                    <a:pt x="1574" y="22085"/>
                  </a:lnTo>
                  <a:lnTo>
                    <a:pt x="1715" y="22085"/>
                  </a:lnTo>
                  <a:lnTo>
                    <a:pt x="1836" y="22065"/>
                  </a:lnTo>
                  <a:lnTo>
                    <a:pt x="1957" y="22004"/>
                  </a:lnTo>
                  <a:lnTo>
                    <a:pt x="2078" y="21944"/>
                  </a:lnTo>
                  <a:lnTo>
                    <a:pt x="2199" y="21843"/>
                  </a:lnTo>
                  <a:lnTo>
                    <a:pt x="2320" y="21702"/>
                  </a:lnTo>
                  <a:lnTo>
                    <a:pt x="2421" y="21561"/>
                  </a:lnTo>
                  <a:lnTo>
                    <a:pt x="2542" y="21399"/>
                  </a:lnTo>
                  <a:lnTo>
                    <a:pt x="2623" y="21198"/>
                  </a:lnTo>
                  <a:lnTo>
                    <a:pt x="2723" y="20996"/>
                  </a:lnTo>
                  <a:lnTo>
                    <a:pt x="2804" y="20774"/>
                  </a:lnTo>
                  <a:lnTo>
                    <a:pt x="2885" y="20512"/>
                  </a:lnTo>
                  <a:lnTo>
                    <a:pt x="2965" y="20250"/>
                  </a:lnTo>
                  <a:lnTo>
                    <a:pt x="3026" y="19967"/>
                  </a:lnTo>
                  <a:lnTo>
                    <a:pt x="3066" y="19665"/>
                  </a:lnTo>
                  <a:lnTo>
                    <a:pt x="3107" y="19342"/>
                  </a:lnTo>
                  <a:lnTo>
                    <a:pt x="3147" y="19019"/>
                  </a:lnTo>
                  <a:lnTo>
                    <a:pt x="3167" y="18677"/>
                  </a:lnTo>
                  <a:lnTo>
                    <a:pt x="3167" y="18314"/>
                  </a:lnTo>
                  <a:lnTo>
                    <a:pt x="3167" y="17991"/>
                  </a:lnTo>
                  <a:lnTo>
                    <a:pt x="3207" y="17648"/>
                  </a:lnTo>
                  <a:lnTo>
                    <a:pt x="3248" y="17285"/>
                  </a:lnTo>
                  <a:lnTo>
                    <a:pt x="3308" y="16882"/>
                  </a:lnTo>
                  <a:lnTo>
                    <a:pt x="3409" y="16458"/>
                  </a:lnTo>
                  <a:lnTo>
                    <a:pt x="3510" y="15994"/>
                  </a:lnTo>
                  <a:lnTo>
                    <a:pt x="3651" y="15510"/>
                  </a:lnTo>
                  <a:lnTo>
                    <a:pt x="3792" y="15006"/>
                  </a:lnTo>
                  <a:lnTo>
                    <a:pt x="3974" y="14502"/>
                  </a:lnTo>
                  <a:lnTo>
                    <a:pt x="4176" y="13957"/>
                  </a:lnTo>
                  <a:lnTo>
                    <a:pt x="4397" y="13392"/>
                  </a:lnTo>
                  <a:lnTo>
                    <a:pt x="4639" y="12807"/>
                  </a:lnTo>
                  <a:lnTo>
                    <a:pt x="4902" y="12223"/>
                  </a:lnTo>
                  <a:lnTo>
                    <a:pt x="5204" y="11618"/>
                  </a:lnTo>
                  <a:lnTo>
                    <a:pt x="5507" y="10992"/>
                  </a:lnTo>
                  <a:lnTo>
                    <a:pt x="5850" y="10367"/>
                  </a:lnTo>
                  <a:lnTo>
                    <a:pt x="6233" y="9722"/>
                  </a:lnTo>
                  <a:lnTo>
                    <a:pt x="6616" y="9076"/>
                  </a:lnTo>
                  <a:lnTo>
                    <a:pt x="7040" y="8431"/>
                  </a:lnTo>
                  <a:lnTo>
                    <a:pt x="7503" y="7765"/>
                  </a:lnTo>
                  <a:lnTo>
                    <a:pt x="7967" y="7120"/>
                  </a:lnTo>
                  <a:lnTo>
                    <a:pt x="8471" y="6454"/>
                  </a:lnTo>
                  <a:lnTo>
                    <a:pt x="9016" y="5789"/>
                  </a:lnTo>
                  <a:lnTo>
                    <a:pt x="9581" y="5123"/>
                  </a:lnTo>
                  <a:lnTo>
                    <a:pt x="10166" y="4458"/>
                  </a:lnTo>
                  <a:lnTo>
                    <a:pt x="10791" y="3792"/>
                  </a:lnTo>
                  <a:lnTo>
                    <a:pt x="11436" y="3147"/>
                  </a:lnTo>
                  <a:lnTo>
                    <a:pt x="12122" y="2501"/>
                  </a:lnTo>
                  <a:lnTo>
                    <a:pt x="12848" y="1856"/>
                  </a:lnTo>
                  <a:lnTo>
                    <a:pt x="13574" y="1231"/>
                  </a:lnTo>
                  <a:lnTo>
                    <a:pt x="14361" y="605"/>
                  </a:lnTo>
                  <a:lnTo>
                    <a:pt x="151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382;p37">
            <a:extLst>
              <a:ext uri="{FF2B5EF4-FFF2-40B4-BE49-F238E27FC236}">
                <a16:creationId xmlns:a16="http://schemas.microsoft.com/office/drawing/2014/main" id="{41651265-2FAD-6C41-5843-2E53124ACC9F}"/>
              </a:ext>
            </a:extLst>
          </p:cNvPr>
          <p:cNvGrpSpPr/>
          <p:nvPr/>
        </p:nvGrpSpPr>
        <p:grpSpPr>
          <a:xfrm>
            <a:off x="5422101" y="1340038"/>
            <a:ext cx="3836015" cy="4784656"/>
            <a:chOff x="10301165" y="399130"/>
            <a:chExt cx="3931551" cy="4903819"/>
          </a:xfrm>
        </p:grpSpPr>
        <p:sp>
          <p:nvSpPr>
            <p:cNvPr id="29" name="Google Shape;383;p37">
              <a:extLst>
                <a:ext uri="{FF2B5EF4-FFF2-40B4-BE49-F238E27FC236}">
                  <a16:creationId xmlns:a16="http://schemas.microsoft.com/office/drawing/2014/main" id="{3CEF9593-8C9C-B0F9-79CC-A5BAD2611D2D}"/>
                </a:ext>
              </a:extLst>
            </p:cNvPr>
            <p:cNvSpPr/>
            <p:nvPr/>
          </p:nvSpPr>
          <p:spPr>
            <a:xfrm>
              <a:off x="10498132" y="1550915"/>
              <a:ext cx="85691" cy="138706"/>
            </a:xfrm>
            <a:custGeom>
              <a:avLst/>
              <a:gdLst/>
              <a:ahLst/>
              <a:cxnLst/>
              <a:rect l="l" t="t" r="r" b="b"/>
              <a:pathLst>
                <a:path w="5898" h="9547" extrusionOk="0">
                  <a:moveTo>
                    <a:pt x="0" y="0"/>
                  </a:moveTo>
                  <a:cubicBezTo>
                    <a:pt x="3098" y="2259"/>
                    <a:pt x="5264" y="5768"/>
                    <a:pt x="5898" y="9548"/>
                  </a:cubicBezTo>
                </a:path>
              </a:pathLst>
            </a:custGeom>
            <a:noFill/>
            <a:ln w="9525" cap="rnd" cmpd="sng">
              <a:solidFill>
                <a:srgbClr val="2C20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84;p37">
              <a:extLst>
                <a:ext uri="{FF2B5EF4-FFF2-40B4-BE49-F238E27FC236}">
                  <a16:creationId xmlns:a16="http://schemas.microsoft.com/office/drawing/2014/main" id="{262C02E3-EED9-F3C9-303A-83421F74F57A}"/>
                </a:ext>
              </a:extLst>
            </p:cNvPr>
            <p:cNvSpPr/>
            <p:nvPr/>
          </p:nvSpPr>
          <p:spPr>
            <a:xfrm>
              <a:off x="10671853" y="1385969"/>
              <a:ext cx="272953" cy="456466"/>
            </a:xfrm>
            <a:custGeom>
              <a:avLst/>
              <a:gdLst/>
              <a:ahLst/>
              <a:cxnLst/>
              <a:rect l="l" t="t" r="r" b="b"/>
              <a:pathLst>
                <a:path w="18787" h="31418" extrusionOk="0">
                  <a:moveTo>
                    <a:pt x="9724" y="29002"/>
                  </a:moveTo>
                  <a:cubicBezTo>
                    <a:pt x="14119" y="26510"/>
                    <a:pt x="15930" y="21125"/>
                    <a:pt x="16583" y="16113"/>
                  </a:cubicBezTo>
                  <a:cubicBezTo>
                    <a:pt x="17180" y="11558"/>
                    <a:pt x="17106" y="6911"/>
                    <a:pt x="18665" y="2655"/>
                  </a:cubicBezTo>
                  <a:cubicBezTo>
                    <a:pt x="19224" y="1124"/>
                    <a:pt x="17768" y="-444"/>
                    <a:pt x="16238" y="116"/>
                  </a:cubicBezTo>
                  <a:cubicBezTo>
                    <a:pt x="16228" y="116"/>
                    <a:pt x="16210" y="116"/>
                    <a:pt x="16201" y="135"/>
                  </a:cubicBezTo>
                  <a:cubicBezTo>
                    <a:pt x="12626" y="1497"/>
                    <a:pt x="11217" y="5791"/>
                    <a:pt x="10787" y="9589"/>
                  </a:cubicBezTo>
                  <a:cubicBezTo>
                    <a:pt x="10685" y="10504"/>
                    <a:pt x="10601" y="11456"/>
                    <a:pt x="10134" y="12249"/>
                  </a:cubicBezTo>
                  <a:cubicBezTo>
                    <a:pt x="9378" y="13528"/>
                    <a:pt x="7857" y="14069"/>
                    <a:pt x="6587" y="14825"/>
                  </a:cubicBezTo>
                  <a:cubicBezTo>
                    <a:pt x="2378" y="17345"/>
                    <a:pt x="717" y="22628"/>
                    <a:pt x="35" y="27444"/>
                  </a:cubicBezTo>
                  <a:cubicBezTo>
                    <a:pt x="-142" y="28685"/>
                    <a:pt x="353" y="29973"/>
                    <a:pt x="1398" y="30673"/>
                  </a:cubicBezTo>
                  <a:cubicBezTo>
                    <a:pt x="2555" y="31438"/>
                    <a:pt x="4039" y="31475"/>
                    <a:pt x="5430" y="31382"/>
                  </a:cubicBezTo>
                  <a:cubicBezTo>
                    <a:pt x="7390" y="31242"/>
                    <a:pt x="8015" y="29963"/>
                    <a:pt x="9724" y="28993"/>
                  </a:cubicBezTo>
                  <a:close/>
                </a:path>
              </a:pathLst>
            </a:custGeom>
            <a:solidFill>
              <a:srgbClr val="7B43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85;p37">
              <a:extLst>
                <a:ext uri="{FF2B5EF4-FFF2-40B4-BE49-F238E27FC236}">
                  <a16:creationId xmlns:a16="http://schemas.microsoft.com/office/drawing/2014/main" id="{D139A949-802D-F0E4-EC02-32FA6B9DDB66}"/>
                </a:ext>
              </a:extLst>
            </p:cNvPr>
            <p:cNvSpPr/>
            <p:nvPr/>
          </p:nvSpPr>
          <p:spPr>
            <a:xfrm>
              <a:off x="10418500" y="1179762"/>
              <a:ext cx="421713" cy="889264"/>
            </a:xfrm>
            <a:custGeom>
              <a:avLst/>
              <a:gdLst/>
              <a:ahLst/>
              <a:cxnLst/>
              <a:rect l="l" t="t" r="r" b="b"/>
              <a:pathLst>
                <a:path w="29026" h="61207" extrusionOk="0">
                  <a:moveTo>
                    <a:pt x="26369" y="31874"/>
                  </a:moveTo>
                  <a:cubicBezTo>
                    <a:pt x="25725" y="26601"/>
                    <a:pt x="26527" y="21309"/>
                    <a:pt x="27321" y="16101"/>
                  </a:cubicBezTo>
                  <a:cubicBezTo>
                    <a:pt x="27731" y="13422"/>
                    <a:pt x="28151" y="10744"/>
                    <a:pt x="28375" y="8037"/>
                  </a:cubicBezTo>
                  <a:cubicBezTo>
                    <a:pt x="28543" y="6058"/>
                    <a:pt x="29364" y="3958"/>
                    <a:pt x="28870" y="1970"/>
                  </a:cubicBezTo>
                  <a:cubicBezTo>
                    <a:pt x="28273" y="-428"/>
                    <a:pt x="25454" y="-652"/>
                    <a:pt x="24082" y="1382"/>
                  </a:cubicBezTo>
                  <a:cubicBezTo>
                    <a:pt x="23373" y="2437"/>
                    <a:pt x="23111" y="3716"/>
                    <a:pt x="22869" y="4957"/>
                  </a:cubicBezTo>
                  <a:cubicBezTo>
                    <a:pt x="21758" y="10800"/>
                    <a:pt x="20871" y="16679"/>
                    <a:pt x="20227" y="22587"/>
                  </a:cubicBezTo>
                  <a:lnTo>
                    <a:pt x="7329" y="22587"/>
                  </a:lnTo>
                  <a:cubicBezTo>
                    <a:pt x="4100" y="22158"/>
                    <a:pt x="1057" y="24351"/>
                    <a:pt x="544" y="27571"/>
                  </a:cubicBezTo>
                  <a:cubicBezTo>
                    <a:pt x="-222" y="32424"/>
                    <a:pt x="-194" y="37324"/>
                    <a:pt x="721" y="42299"/>
                  </a:cubicBezTo>
                  <a:cubicBezTo>
                    <a:pt x="1197" y="44866"/>
                    <a:pt x="2886" y="47208"/>
                    <a:pt x="5136" y="48543"/>
                  </a:cubicBezTo>
                  <a:cubicBezTo>
                    <a:pt x="5425" y="52873"/>
                    <a:pt x="6461" y="56877"/>
                    <a:pt x="6750" y="61208"/>
                  </a:cubicBezTo>
                  <a:cubicBezTo>
                    <a:pt x="14011" y="57624"/>
                    <a:pt x="20965" y="54497"/>
                    <a:pt x="27834" y="50195"/>
                  </a:cubicBezTo>
                  <a:cubicBezTo>
                    <a:pt x="27992" y="43391"/>
                    <a:pt x="27190" y="38631"/>
                    <a:pt x="26369" y="31874"/>
                  </a:cubicBezTo>
                  <a:close/>
                </a:path>
              </a:pathLst>
            </a:custGeom>
            <a:solidFill>
              <a:srgbClr val="7B43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86;p37">
              <a:extLst>
                <a:ext uri="{FF2B5EF4-FFF2-40B4-BE49-F238E27FC236}">
                  <a16:creationId xmlns:a16="http://schemas.microsoft.com/office/drawing/2014/main" id="{D1B3D588-6750-31D5-018B-2BEC00069C20}"/>
                </a:ext>
              </a:extLst>
            </p:cNvPr>
            <p:cNvSpPr/>
            <p:nvPr/>
          </p:nvSpPr>
          <p:spPr>
            <a:xfrm>
              <a:off x="10616774" y="1155150"/>
              <a:ext cx="121112" cy="360227"/>
            </a:xfrm>
            <a:custGeom>
              <a:avLst/>
              <a:gdLst/>
              <a:ahLst/>
              <a:cxnLst/>
              <a:rect l="l" t="t" r="r" b="b"/>
              <a:pathLst>
                <a:path w="8336" h="24794" extrusionOk="0">
                  <a:moveTo>
                    <a:pt x="6701" y="18382"/>
                  </a:moveTo>
                  <a:cubicBezTo>
                    <a:pt x="6430" y="20510"/>
                    <a:pt x="6160" y="22648"/>
                    <a:pt x="5945" y="24794"/>
                  </a:cubicBezTo>
                  <a:lnTo>
                    <a:pt x="0" y="24794"/>
                  </a:lnTo>
                  <a:cubicBezTo>
                    <a:pt x="616" y="18382"/>
                    <a:pt x="1419" y="11998"/>
                    <a:pt x="2436" y="5661"/>
                  </a:cubicBezTo>
                  <a:cubicBezTo>
                    <a:pt x="2660" y="4243"/>
                    <a:pt x="2912" y="2777"/>
                    <a:pt x="3593" y="1573"/>
                  </a:cubicBezTo>
                  <a:cubicBezTo>
                    <a:pt x="4909" y="-741"/>
                    <a:pt x="7606" y="-489"/>
                    <a:pt x="8185" y="2245"/>
                  </a:cubicBezTo>
                  <a:cubicBezTo>
                    <a:pt x="8661" y="4504"/>
                    <a:pt x="7877" y="6903"/>
                    <a:pt x="7709" y="9171"/>
                  </a:cubicBezTo>
                  <a:cubicBezTo>
                    <a:pt x="7494" y="12260"/>
                    <a:pt x="7084" y="15321"/>
                    <a:pt x="6692" y="18373"/>
                  </a:cubicBezTo>
                  <a:close/>
                </a:path>
              </a:pathLst>
            </a:custGeom>
            <a:solidFill>
              <a:srgbClr val="7B43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87;p37">
              <a:extLst>
                <a:ext uri="{FF2B5EF4-FFF2-40B4-BE49-F238E27FC236}">
                  <a16:creationId xmlns:a16="http://schemas.microsoft.com/office/drawing/2014/main" id="{21052D25-0A28-13F2-4C20-F936A63CD18F}"/>
                </a:ext>
              </a:extLst>
            </p:cNvPr>
            <p:cNvSpPr/>
            <p:nvPr/>
          </p:nvSpPr>
          <p:spPr>
            <a:xfrm>
              <a:off x="10301165" y="1809774"/>
              <a:ext cx="1423445" cy="2001517"/>
            </a:xfrm>
            <a:custGeom>
              <a:avLst/>
              <a:gdLst/>
              <a:ahLst/>
              <a:cxnLst/>
              <a:rect l="l" t="t" r="r" b="b"/>
              <a:pathLst>
                <a:path w="97974" h="137762" extrusionOk="0">
                  <a:moveTo>
                    <a:pt x="97975" y="9"/>
                  </a:moveTo>
                  <a:cubicBezTo>
                    <a:pt x="96463" y="65"/>
                    <a:pt x="95193" y="1101"/>
                    <a:pt x="94055" y="2100"/>
                  </a:cubicBezTo>
                  <a:cubicBezTo>
                    <a:pt x="73643" y="20066"/>
                    <a:pt x="58785" y="43343"/>
                    <a:pt x="44206" y="66293"/>
                  </a:cubicBezTo>
                  <a:cubicBezTo>
                    <a:pt x="46521" y="44771"/>
                    <a:pt x="44627" y="24108"/>
                    <a:pt x="39577" y="3052"/>
                  </a:cubicBezTo>
                  <a:cubicBezTo>
                    <a:pt x="28461" y="7317"/>
                    <a:pt x="18774" y="12702"/>
                    <a:pt x="8610" y="18909"/>
                  </a:cubicBezTo>
                  <a:cubicBezTo>
                    <a:pt x="7098" y="33394"/>
                    <a:pt x="4363" y="47356"/>
                    <a:pt x="1927" y="61711"/>
                  </a:cubicBezTo>
                  <a:cubicBezTo>
                    <a:pt x="-509" y="76075"/>
                    <a:pt x="-1293" y="91166"/>
                    <a:pt x="3551" y="104905"/>
                  </a:cubicBezTo>
                  <a:cubicBezTo>
                    <a:pt x="7732" y="116795"/>
                    <a:pt x="16263" y="127267"/>
                    <a:pt x="27491" y="133007"/>
                  </a:cubicBezTo>
                  <a:cubicBezTo>
                    <a:pt x="38709" y="138756"/>
                    <a:pt x="52569" y="139475"/>
                    <a:pt x="64002" y="134164"/>
                  </a:cubicBezTo>
                  <a:cubicBezTo>
                    <a:pt x="75435" y="128854"/>
                    <a:pt x="83975" y="117364"/>
                    <a:pt x="84974" y="104802"/>
                  </a:cubicBezTo>
                  <a:cubicBezTo>
                    <a:pt x="87745" y="69868"/>
                    <a:pt x="86448" y="33095"/>
                    <a:pt x="97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88;p37">
              <a:extLst>
                <a:ext uri="{FF2B5EF4-FFF2-40B4-BE49-F238E27FC236}">
                  <a16:creationId xmlns:a16="http://schemas.microsoft.com/office/drawing/2014/main" id="{C5178F8C-F85B-6ED5-9963-D5B0C7D62905}"/>
                </a:ext>
              </a:extLst>
            </p:cNvPr>
            <p:cNvSpPr/>
            <p:nvPr/>
          </p:nvSpPr>
          <p:spPr>
            <a:xfrm>
              <a:off x="12250204" y="1094478"/>
              <a:ext cx="705649" cy="761309"/>
            </a:xfrm>
            <a:custGeom>
              <a:avLst/>
              <a:gdLst/>
              <a:ahLst/>
              <a:cxnLst/>
              <a:rect l="l" t="t" r="r" b="b"/>
              <a:pathLst>
                <a:path w="48569" h="52400" extrusionOk="0">
                  <a:moveTo>
                    <a:pt x="28895" y="9"/>
                  </a:moveTo>
                  <a:cubicBezTo>
                    <a:pt x="28074" y="4340"/>
                    <a:pt x="30706" y="17537"/>
                    <a:pt x="32591" y="23184"/>
                  </a:cubicBezTo>
                  <a:cubicBezTo>
                    <a:pt x="36175" y="33945"/>
                    <a:pt x="43978" y="41617"/>
                    <a:pt x="48570" y="46339"/>
                  </a:cubicBezTo>
                  <a:cubicBezTo>
                    <a:pt x="45723" y="50259"/>
                    <a:pt x="26534" y="50567"/>
                    <a:pt x="21839" y="51762"/>
                  </a:cubicBezTo>
                  <a:cubicBezTo>
                    <a:pt x="17145" y="52956"/>
                    <a:pt x="12030" y="52462"/>
                    <a:pt x="7653" y="50390"/>
                  </a:cubicBezTo>
                  <a:cubicBezTo>
                    <a:pt x="6458" y="49820"/>
                    <a:pt x="5320" y="49148"/>
                    <a:pt x="4181" y="48467"/>
                  </a:cubicBezTo>
                  <a:cubicBezTo>
                    <a:pt x="2790" y="47636"/>
                    <a:pt x="1390" y="46806"/>
                    <a:pt x="0" y="45975"/>
                  </a:cubicBezTo>
                  <a:cubicBezTo>
                    <a:pt x="6038" y="35569"/>
                    <a:pt x="11200" y="24052"/>
                    <a:pt x="9585" y="12133"/>
                  </a:cubicBezTo>
                  <a:cubicBezTo>
                    <a:pt x="12600" y="11573"/>
                    <a:pt x="16874" y="10304"/>
                    <a:pt x="19889" y="9734"/>
                  </a:cubicBezTo>
                  <a:cubicBezTo>
                    <a:pt x="21196" y="9492"/>
                    <a:pt x="22521" y="9249"/>
                    <a:pt x="23846" y="9305"/>
                  </a:cubicBezTo>
                  <a:cubicBezTo>
                    <a:pt x="25956" y="9398"/>
                    <a:pt x="26814" y="355"/>
                    <a:pt x="28895" y="0"/>
                  </a:cubicBezTo>
                  <a:close/>
                </a:path>
              </a:pathLst>
            </a:custGeom>
            <a:solidFill>
              <a:srgbClr val="7B43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89;p37">
              <a:extLst>
                <a:ext uri="{FF2B5EF4-FFF2-40B4-BE49-F238E27FC236}">
                  <a16:creationId xmlns:a16="http://schemas.microsoft.com/office/drawing/2014/main" id="{EF318203-E73B-BBE7-E884-74E701E83B3F}"/>
                </a:ext>
              </a:extLst>
            </p:cNvPr>
            <p:cNvSpPr/>
            <p:nvPr/>
          </p:nvSpPr>
          <p:spPr>
            <a:xfrm>
              <a:off x="12389477" y="1229552"/>
              <a:ext cx="208808" cy="173953"/>
            </a:xfrm>
            <a:custGeom>
              <a:avLst/>
              <a:gdLst/>
              <a:ahLst/>
              <a:cxnLst/>
              <a:rect l="l" t="t" r="r" b="b"/>
              <a:pathLst>
                <a:path w="14372" h="11973" extrusionOk="0">
                  <a:moveTo>
                    <a:pt x="0" y="11973"/>
                  </a:moveTo>
                  <a:cubicBezTo>
                    <a:pt x="382" y="8968"/>
                    <a:pt x="420" y="5916"/>
                    <a:pt x="0" y="2836"/>
                  </a:cubicBezTo>
                  <a:cubicBezTo>
                    <a:pt x="3015" y="2276"/>
                    <a:pt x="7289" y="1007"/>
                    <a:pt x="10304" y="437"/>
                  </a:cubicBezTo>
                  <a:cubicBezTo>
                    <a:pt x="11610" y="195"/>
                    <a:pt x="12936" y="-48"/>
                    <a:pt x="14261" y="8"/>
                  </a:cubicBezTo>
                  <a:cubicBezTo>
                    <a:pt x="14298" y="8"/>
                    <a:pt x="14336" y="8"/>
                    <a:pt x="14373" y="8"/>
                  </a:cubicBezTo>
                  <a:cubicBezTo>
                    <a:pt x="10863" y="5188"/>
                    <a:pt x="5768" y="9136"/>
                    <a:pt x="0" y="11973"/>
                  </a:cubicBezTo>
                  <a:close/>
                </a:path>
              </a:pathLst>
            </a:custGeom>
            <a:solidFill>
              <a:srgbClr val="4F27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90;p37">
              <a:extLst>
                <a:ext uri="{FF2B5EF4-FFF2-40B4-BE49-F238E27FC236}">
                  <a16:creationId xmlns:a16="http://schemas.microsoft.com/office/drawing/2014/main" id="{FCD651C4-F849-4F48-66B0-B8C0E5BBEC28}"/>
                </a:ext>
              </a:extLst>
            </p:cNvPr>
            <p:cNvSpPr/>
            <p:nvPr/>
          </p:nvSpPr>
          <p:spPr>
            <a:xfrm>
              <a:off x="11619043" y="1668133"/>
              <a:ext cx="1903968" cy="2493406"/>
            </a:xfrm>
            <a:custGeom>
              <a:avLst/>
              <a:gdLst/>
              <a:ahLst/>
              <a:cxnLst/>
              <a:rect l="l" t="t" r="r" b="b"/>
              <a:pathLst>
                <a:path w="131037" h="171604" extrusionOk="0">
                  <a:moveTo>
                    <a:pt x="463" y="93701"/>
                  </a:moveTo>
                  <a:cubicBezTo>
                    <a:pt x="790" y="100019"/>
                    <a:pt x="1248" y="106319"/>
                    <a:pt x="1789" y="112619"/>
                  </a:cubicBezTo>
                  <a:cubicBezTo>
                    <a:pt x="2153" y="116847"/>
                    <a:pt x="2526" y="121056"/>
                    <a:pt x="3114" y="125247"/>
                  </a:cubicBezTo>
                  <a:cubicBezTo>
                    <a:pt x="4383" y="131976"/>
                    <a:pt x="5942" y="138649"/>
                    <a:pt x="7435" y="145322"/>
                  </a:cubicBezTo>
                  <a:cubicBezTo>
                    <a:pt x="8098" y="147861"/>
                    <a:pt x="8761" y="150399"/>
                    <a:pt x="9405" y="152947"/>
                  </a:cubicBezTo>
                  <a:cubicBezTo>
                    <a:pt x="10207" y="156139"/>
                    <a:pt x="10889" y="159387"/>
                    <a:pt x="11691" y="162598"/>
                  </a:cubicBezTo>
                  <a:cubicBezTo>
                    <a:pt x="12092" y="163298"/>
                    <a:pt x="12569" y="163951"/>
                    <a:pt x="13110" y="164539"/>
                  </a:cubicBezTo>
                  <a:cubicBezTo>
                    <a:pt x="13390" y="164847"/>
                    <a:pt x="13689" y="165137"/>
                    <a:pt x="14006" y="165407"/>
                  </a:cubicBezTo>
                  <a:cubicBezTo>
                    <a:pt x="15154" y="166396"/>
                    <a:pt x="16731" y="166863"/>
                    <a:pt x="18131" y="167376"/>
                  </a:cubicBezTo>
                  <a:cubicBezTo>
                    <a:pt x="19792" y="167983"/>
                    <a:pt x="21482" y="168506"/>
                    <a:pt x="23190" y="168954"/>
                  </a:cubicBezTo>
                  <a:cubicBezTo>
                    <a:pt x="27725" y="170139"/>
                    <a:pt x="32346" y="170606"/>
                    <a:pt x="37003" y="170970"/>
                  </a:cubicBezTo>
                  <a:cubicBezTo>
                    <a:pt x="41903" y="171362"/>
                    <a:pt x="46822" y="171548"/>
                    <a:pt x="51731" y="171595"/>
                  </a:cubicBezTo>
                  <a:cubicBezTo>
                    <a:pt x="54241" y="171614"/>
                    <a:pt x="56752" y="171604"/>
                    <a:pt x="59262" y="171558"/>
                  </a:cubicBezTo>
                  <a:cubicBezTo>
                    <a:pt x="66449" y="171427"/>
                    <a:pt x="73636" y="171054"/>
                    <a:pt x="80747" y="170615"/>
                  </a:cubicBezTo>
                  <a:cubicBezTo>
                    <a:pt x="82194" y="170522"/>
                    <a:pt x="100916" y="168440"/>
                    <a:pt x="107263" y="167684"/>
                  </a:cubicBezTo>
                  <a:cubicBezTo>
                    <a:pt x="107972" y="167600"/>
                    <a:pt x="108532" y="167535"/>
                    <a:pt x="108896" y="167488"/>
                  </a:cubicBezTo>
                  <a:cubicBezTo>
                    <a:pt x="108905" y="167488"/>
                    <a:pt x="108924" y="167488"/>
                    <a:pt x="108933" y="167488"/>
                  </a:cubicBezTo>
                  <a:lnTo>
                    <a:pt x="109064" y="167470"/>
                  </a:lnTo>
                  <a:cubicBezTo>
                    <a:pt x="109260" y="167442"/>
                    <a:pt x="109363" y="167432"/>
                    <a:pt x="109363" y="167423"/>
                  </a:cubicBezTo>
                  <a:cubicBezTo>
                    <a:pt x="109829" y="160778"/>
                    <a:pt x="110791" y="153143"/>
                    <a:pt x="112041" y="144996"/>
                  </a:cubicBezTo>
                  <a:cubicBezTo>
                    <a:pt x="113021" y="138612"/>
                    <a:pt x="114179" y="131920"/>
                    <a:pt x="115429" y="125125"/>
                  </a:cubicBezTo>
                  <a:cubicBezTo>
                    <a:pt x="115756" y="123343"/>
                    <a:pt x="116083" y="121569"/>
                    <a:pt x="116419" y="119777"/>
                  </a:cubicBezTo>
                  <a:cubicBezTo>
                    <a:pt x="116419" y="119749"/>
                    <a:pt x="116428" y="119731"/>
                    <a:pt x="116437" y="119703"/>
                  </a:cubicBezTo>
                  <a:cubicBezTo>
                    <a:pt x="118771" y="107224"/>
                    <a:pt x="121300" y="94615"/>
                    <a:pt x="123409" y="83247"/>
                  </a:cubicBezTo>
                  <a:cubicBezTo>
                    <a:pt x="124156" y="79225"/>
                    <a:pt x="124856" y="75352"/>
                    <a:pt x="125472" y="71693"/>
                  </a:cubicBezTo>
                  <a:cubicBezTo>
                    <a:pt x="125575" y="71086"/>
                    <a:pt x="125677" y="70489"/>
                    <a:pt x="125771" y="69892"/>
                  </a:cubicBezTo>
                  <a:cubicBezTo>
                    <a:pt x="125789" y="69798"/>
                    <a:pt x="125798" y="69705"/>
                    <a:pt x="125817" y="69621"/>
                  </a:cubicBezTo>
                  <a:cubicBezTo>
                    <a:pt x="128010" y="56517"/>
                    <a:pt x="132975" y="39839"/>
                    <a:pt x="130232" y="26642"/>
                  </a:cubicBezTo>
                  <a:cubicBezTo>
                    <a:pt x="128290" y="17281"/>
                    <a:pt x="118845" y="11793"/>
                    <a:pt x="110464" y="8004"/>
                  </a:cubicBezTo>
                  <a:cubicBezTo>
                    <a:pt x="110390" y="7966"/>
                    <a:pt x="110305" y="7938"/>
                    <a:pt x="110231" y="7901"/>
                  </a:cubicBezTo>
                  <a:cubicBezTo>
                    <a:pt x="109298" y="7481"/>
                    <a:pt x="108373" y="7080"/>
                    <a:pt x="107487" y="6697"/>
                  </a:cubicBezTo>
                  <a:cubicBezTo>
                    <a:pt x="92684" y="360"/>
                    <a:pt x="76015" y="-658"/>
                    <a:pt x="60121" y="322"/>
                  </a:cubicBezTo>
                  <a:cubicBezTo>
                    <a:pt x="48296" y="1050"/>
                    <a:pt x="36070" y="910"/>
                    <a:pt x="24683" y="4597"/>
                  </a:cubicBezTo>
                  <a:cubicBezTo>
                    <a:pt x="10692" y="9124"/>
                    <a:pt x="4710" y="19250"/>
                    <a:pt x="2731" y="33483"/>
                  </a:cubicBezTo>
                  <a:cubicBezTo>
                    <a:pt x="-59" y="53475"/>
                    <a:pt x="-535" y="73569"/>
                    <a:pt x="510" y="937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91;p37">
              <a:extLst>
                <a:ext uri="{FF2B5EF4-FFF2-40B4-BE49-F238E27FC236}">
                  <a16:creationId xmlns:a16="http://schemas.microsoft.com/office/drawing/2014/main" id="{85BF1974-19EC-2B0E-ED13-D32D1A293D15}"/>
                </a:ext>
              </a:extLst>
            </p:cNvPr>
            <p:cNvSpPr/>
            <p:nvPr/>
          </p:nvSpPr>
          <p:spPr>
            <a:xfrm>
              <a:off x="13440098" y="2696598"/>
              <a:ext cx="18030" cy="104273"/>
            </a:xfrm>
            <a:custGeom>
              <a:avLst/>
              <a:gdLst/>
              <a:ahLst/>
              <a:cxnLst/>
              <a:rect l="l" t="t" r="r" b="b"/>
              <a:pathLst>
                <a:path w="1241" h="7177" extrusionOk="0">
                  <a:moveTo>
                    <a:pt x="0" y="7168"/>
                  </a:moveTo>
                  <a:cubicBezTo>
                    <a:pt x="215" y="4779"/>
                    <a:pt x="401" y="2389"/>
                    <a:pt x="569" y="0"/>
                  </a:cubicBezTo>
                  <a:cubicBezTo>
                    <a:pt x="793" y="420"/>
                    <a:pt x="1027" y="840"/>
                    <a:pt x="1241" y="1269"/>
                  </a:cubicBezTo>
                  <a:cubicBezTo>
                    <a:pt x="877" y="3015"/>
                    <a:pt x="457" y="5003"/>
                    <a:pt x="0" y="7177"/>
                  </a:cubicBezTo>
                  <a:close/>
                </a:path>
              </a:pathLst>
            </a:custGeom>
            <a:solidFill>
              <a:srgbClr val="5953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92;p37">
              <a:extLst>
                <a:ext uri="{FF2B5EF4-FFF2-40B4-BE49-F238E27FC236}">
                  <a16:creationId xmlns:a16="http://schemas.microsoft.com/office/drawing/2014/main" id="{08596875-CF1D-2736-266D-3812AD80B697}"/>
                </a:ext>
              </a:extLst>
            </p:cNvPr>
            <p:cNvSpPr/>
            <p:nvPr/>
          </p:nvSpPr>
          <p:spPr>
            <a:xfrm>
              <a:off x="11548739" y="1723793"/>
              <a:ext cx="1905886" cy="2700226"/>
            </a:xfrm>
            <a:custGeom>
              <a:avLst/>
              <a:gdLst/>
              <a:ahLst/>
              <a:cxnLst/>
              <a:rect l="l" t="t" r="r" b="b"/>
              <a:pathLst>
                <a:path w="131169" h="185838" extrusionOk="0">
                  <a:moveTo>
                    <a:pt x="7551" y="183088"/>
                  </a:moveTo>
                  <a:lnTo>
                    <a:pt x="43848" y="183312"/>
                  </a:lnTo>
                  <a:cubicBezTo>
                    <a:pt x="44921" y="183312"/>
                    <a:pt x="45967" y="183602"/>
                    <a:pt x="46947" y="184022"/>
                  </a:cubicBezTo>
                  <a:cubicBezTo>
                    <a:pt x="55430" y="187690"/>
                    <a:pt x="89776" y="184451"/>
                    <a:pt x="108359" y="185711"/>
                  </a:cubicBezTo>
                  <a:cubicBezTo>
                    <a:pt x="112568" y="186000"/>
                    <a:pt x="116170" y="182790"/>
                    <a:pt x="116432" y="178581"/>
                  </a:cubicBezTo>
                  <a:cubicBezTo>
                    <a:pt x="116451" y="178347"/>
                    <a:pt x="116460" y="178114"/>
                    <a:pt x="116478" y="177871"/>
                  </a:cubicBezTo>
                  <a:cubicBezTo>
                    <a:pt x="118159" y="149013"/>
                    <a:pt x="121369" y="120220"/>
                    <a:pt x="127473" y="92025"/>
                  </a:cubicBezTo>
                  <a:cubicBezTo>
                    <a:pt x="128509" y="85566"/>
                    <a:pt x="129685" y="79136"/>
                    <a:pt x="131010" y="72724"/>
                  </a:cubicBezTo>
                  <a:cubicBezTo>
                    <a:pt x="131477" y="70475"/>
                    <a:pt x="130908" y="68141"/>
                    <a:pt x="129461" y="66349"/>
                  </a:cubicBezTo>
                  <a:cubicBezTo>
                    <a:pt x="125056" y="60889"/>
                    <a:pt x="121528" y="54860"/>
                    <a:pt x="119540" y="48168"/>
                  </a:cubicBezTo>
                  <a:cubicBezTo>
                    <a:pt x="117403" y="40973"/>
                    <a:pt x="117281" y="32825"/>
                    <a:pt x="117953" y="25405"/>
                  </a:cubicBezTo>
                  <a:cubicBezTo>
                    <a:pt x="118261" y="22036"/>
                    <a:pt x="118765" y="18414"/>
                    <a:pt x="119866" y="15045"/>
                  </a:cubicBezTo>
                  <a:cubicBezTo>
                    <a:pt x="121061" y="11414"/>
                    <a:pt x="119241" y="7457"/>
                    <a:pt x="115760" y="5880"/>
                  </a:cubicBezTo>
                  <a:cubicBezTo>
                    <a:pt x="115601" y="5805"/>
                    <a:pt x="115433" y="5731"/>
                    <a:pt x="115274" y="5665"/>
                  </a:cubicBezTo>
                  <a:cubicBezTo>
                    <a:pt x="115200" y="5628"/>
                    <a:pt x="115116" y="5600"/>
                    <a:pt x="115041" y="5563"/>
                  </a:cubicBezTo>
                  <a:cubicBezTo>
                    <a:pt x="114108" y="5143"/>
                    <a:pt x="113184" y="4751"/>
                    <a:pt x="112297" y="4377"/>
                  </a:cubicBezTo>
                  <a:cubicBezTo>
                    <a:pt x="106679" y="2007"/>
                    <a:pt x="100472" y="803"/>
                    <a:pt x="94163" y="261"/>
                  </a:cubicBezTo>
                  <a:cubicBezTo>
                    <a:pt x="92912" y="159"/>
                    <a:pt x="91652" y="75"/>
                    <a:pt x="90393" y="9"/>
                  </a:cubicBezTo>
                  <a:cubicBezTo>
                    <a:pt x="90122" y="9"/>
                    <a:pt x="89851" y="9"/>
                    <a:pt x="89581" y="0"/>
                  </a:cubicBezTo>
                  <a:cubicBezTo>
                    <a:pt x="89581" y="37"/>
                    <a:pt x="89599" y="84"/>
                    <a:pt x="89599" y="121"/>
                  </a:cubicBezTo>
                  <a:lnTo>
                    <a:pt x="87275" y="47"/>
                  </a:lnTo>
                  <a:cubicBezTo>
                    <a:pt x="83990" y="-56"/>
                    <a:pt x="81013" y="1969"/>
                    <a:pt x="79902" y="5059"/>
                  </a:cubicBezTo>
                  <a:lnTo>
                    <a:pt x="65697" y="44342"/>
                  </a:lnTo>
                  <a:cubicBezTo>
                    <a:pt x="62888" y="52107"/>
                    <a:pt x="51445" y="50446"/>
                    <a:pt x="50969" y="42195"/>
                  </a:cubicBezTo>
                  <a:lnTo>
                    <a:pt x="49056" y="9258"/>
                  </a:lnTo>
                  <a:cubicBezTo>
                    <a:pt x="48823" y="5227"/>
                    <a:pt x="45481" y="2081"/>
                    <a:pt x="41440" y="2100"/>
                  </a:cubicBezTo>
                  <a:cubicBezTo>
                    <a:pt x="41225" y="2100"/>
                    <a:pt x="41011" y="2091"/>
                    <a:pt x="40796" y="2072"/>
                  </a:cubicBezTo>
                  <a:cubicBezTo>
                    <a:pt x="37595" y="1783"/>
                    <a:pt x="34636" y="1829"/>
                    <a:pt x="31901" y="2137"/>
                  </a:cubicBezTo>
                  <a:lnTo>
                    <a:pt x="31024" y="2137"/>
                  </a:lnTo>
                  <a:cubicBezTo>
                    <a:pt x="31024" y="2137"/>
                    <a:pt x="31005" y="2249"/>
                    <a:pt x="31005" y="2249"/>
                  </a:cubicBezTo>
                  <a:cubicBezTo>
                    <a:pt x="31099" y="1587"/>
                    <a:pt x="16035" y="7924"/>
                    <a:pt x="14532" y="9081"/>
                  </a:cubicBezTo>
                  <a:cubicBezTo>
                    <a:pt x="10949" y="11844"/>
                    <a:pt x="7439" y="15558"/>
                    <a:pt x="5153" y="19497"/>
                  </a:cubicBezTo>
                  <a:cubicBezTo>
                    <a:pt x="-1343" y="30697"/>
                    <a:pt x="2035" y="49606"/>
                    <a:pt x="1830" y="62336"/>
                  </a:cubicBezTo>
                  <a:cubicBezTo>
                    <a:pt x="1224" y="100014"/>
                    <a:pt x="617" y="137692"/>
                    <a:pt x="1" y="175370"/>
                  </a:cubicBezTo>
                  <a:cubicBezTo>
                    <a:pt x="-65" y="179598"/>
                    <a:pt x="3324" y="183060"/>
                    <a:pt x="7551" y="1830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3;p37">
              <a:extLst>
                <a:ext uri="{FF2B5EF4-FFF2-40B4-BE49-F238E27FC236}">
                  <a16:creationId xmlns:a16="http://schemas.microsoft.com/office/drawing/2014/main" id="{0AAE59E3-A0D5-6E08-FCFA-031F83A2F374}"/>
                </a:ext>
              </a:extLst>
            </p:cNvPr>
            <p:cNvSpPr/>
            <p:nvPr/>
          </p:nvSpPr>
          <p:spPr>
            <a:xfrm>
              <a:off x="12285465" y="684010"/>
              <a:ext cx="376005" cy="655888"/>
            </a:xfrm>
            <a:custGeom>
              <a:avLst/>
              <a:gdLst/>
              <a:ahLst/>
              <a:cxnLst/>
              <a:rect l="l" t="t" r="r" b="b"/>
              <a:pathLst>
                <a:path w="25880" h="45144" extrusionOk="0">
                  <a:moveTo>
                    <a:pt x="28" y="31929"/>
                  </a:moveTo>
                  <a:cubicBezTo>
                    <a:pt x="28" y="32097"/>
                    <a:pt x="28" y="32284"/>
                    <a:pt x="46" y="32461"/>
                  </a:cubicBezTo>
                  <a:cubicBezTo>
                    <a:pt x="46" y="32508"/>
                    <a:pt x="46" y="32536"/>
                    <a:pt x="46" y="32583"/>
                  </a:cubicBezTo>
                  <a:cubicBezTo>
                    <a:pt x="46" y="32722"/>
                    <a:pt x="46" y="32872"/>
                    <a:pt x="65" y="33002"/>
                  </a:cubicBezTo>
                  <a:cubicBezTo>
                    <a:pt x="65" y="33077"/>
                    <a:pt x="65" y="33152"/>
                    <a:pt x="84" y="33226"/>
                  </a:cubicBezTo>
                  <a:cubicBezTo>
                    <a:pt x="84" y="33273"/>
                    <a:pt x="84" y="33310"/>
                    <a:pt x="103" y="33357"/>
                  </a:cubicBezTo>
                  <a:cubicBezTo>
                    <a:pt x="121" y="33497"/>
                    <a:pt x="130" y="33628"/>
                    <a:pt x="149" y="33768"/>
                  </a:cubicBezTo>
                  <a:cubicBezTo>
                    <a:pt x="149" y="33814"/>
                    <a:pt x="149" y="33842"/>
                    <a:pt x="168" y="33889"/>
                  </a:cubicBezTo>
                  <a:cubicBezTo>
                    <a:pt x="196" y="34085"/>
                    <a:pt x="224" y="34281"/>
                    <a:pt x="261" y="34477"/>
                  </a:cubicBezTo>
                  <a:cubicBezTo>
                    <a:pt x="308" y="34682"/>
                    <a:pt x="345" y="34888"/>
                    <a:pt x="392" y="35093"/>
                  </a:cubicBezTo>
                  <a:cubicBezTo>
                    <a:pt x="411" y="35168"/>
                    <a:pt x="429" y="35233"/>
                    <a:pt x="448" y="35308"/>
                  </a:cubicBezTo>
                  <a:cubicBezTo>
                    <a:pt x="448" y="35354"/>
                    <a:pt x="467" y="35392"/>
                    <a:pt x="485" y="35438"/>
                  </a:cubicBezTo>
                  <a:cubicBezTo>
                    <a:pt x="532" y="35606"/>
                    <a:pt x="578" y="35774"/>
                    <a:pt x="625" y="35952"/>
                  </a:cubicBezTo>
                  <a:cubicBezTo>
                    <a:pt x="756" y="36362"/>
                    <a:pt x="896" y="36773"/>
                    <a:pt x="1064" y="37165"/>
                  </a:cubicBezTo>
                  <a:cubicBezTo>
                    <a:pt x="1111" y="37258"/>
                    <a:pt x="1138" y="37352"/>
                    <a:pt x="1185" y="37445"/>
                  </a:cubicBezTo>
                  <a:cubicBezTo>
                    <a:pt x="1568" y="38294"/>
                    <a:pt x="2034" y="39088"/>
                    <a:pt x="2567" y="39825"/>
                  </a:cubicBezTo>
                  <a:cubicBezTo>
                    <a:pt x="2678" y="39984"/>
                    <a:pt x="2800" y="40142"/>
                    <a:pt x="2921" y="40292"/>
                  </a:cubicBezTo>
                  <a:cubicBezTo>
                    <a:pt x="2986" y="40376"/>
                    <a:pt x="3052" y="40460"/>
                    <a:pt x="3117" y="40544"/>
                  </a:cubicBezTo>
                  <a:cubicBezTo>
                    <a:pt x="3229" y="40674"/>
                    <a:pt x="3350" y="40805"/>
                    <a:pt x="3463" y="40936"/>
                  </a:cubicBezTo>
                  <a:cubicBezTo>
                    <a:pt x="3752" y="41253"/>
                    <a:pt x="4060" y="41552"/>
                    <a:pt x="4377" y="41841"/>
                  </a:cubicBezTo>
                  <a:cubicBezTo>
                    <a:pt x="4526" y="41981"/>
                    <a:pt x="4676" y="42102"/>
                    <a:pt x="4834" y="42233"/>
                  </a:cubicBezTo>
                  <a:cubicBezTo>
                    <a:pt x="5469" y="42746"/>
                    <a:pt x="6141" y="43204"/>
                    <a:pt x="6860" y="43605"/>
                  </a:cubicBezTo>
                  <a:cubicBezTo>
                    <a:pt x="7401" y="43894"/>
                    <a:pt x="7970" y="44156"/>
                    <a:pt x="8549" y="44370"/>
                  </a:cubicBezTo>
                  <a:cubicBezTo>
                    <a:pt x="8680" y="44417"/>
                    <a:pt x="8810" y="44464"/>
                    <a:pt x="8932" y="44501"/>
                  </a:cubicBezTo>
                  <a:cubicBezTo>
                    <a:pt x="9025" y="44538"/>
                    <a:pt x="9119" y="44566"/>
                    <a:pt x="9211" y="44594"/>
                  </a:cubicBezTo>
                  <a:cubicBezTo>
                    <a:pt x="9258" y="44613"/>
                    <a:pt x="9314" y="44622"/>
                    <a:pt x="9361" y="44641"/>
                  </a:cubicBezTo>
                  <a:cubicBezTo>
                    <a:pt x="9407" y="44660"/>
                    <a:pt x="9454" y="44669"/>
                    <a:pt x="9501" y="44688"/>
                  </a:cubicBezTo>
                  <a:cubicBezTo>
                    <a:pt x="9650" y="44734"/>
                    <a:pt x="9800" y="44762"/>
                    <a:pt x="9949" y="44800"/>
                  </a:cubicBezTo>
                  <a:cubicBezTo>
                    <a:pt x="10854" y="45014"/>
                    <a:pt x="11788" y="45136"/>
                    <a:pt x="12758" y="45145"/>
                  </a:cubicBezTo>
                  <a:cubicBezTo>
                    <a:pt x="12963" y="45145"/>
                    <a:pt x="13178" y="45145"/>
                    <a:pt x="13384" y="45145"/>
                  </a:cubicBezTo>
                  <a:cubicBezTo>
                    <a:pt x="15745" y="45042"/>
                    <a:pt x="17938" y="44296"/>
                    <a:pt x="19805" y="43073"/>
                  </a:cubicBezTo>
                  <a:cubicBezTo>
                    <a:pt x="23323" y="40758"/>
                    <a:pt x="25685" y="36754"/>
                    <a:pt x="25722" y="32181"/>
                  </a:cubicBezTo>
                  <a:lnTo>
                    <a:pt x="25740" y="29092"/>
                  </a:lnTo>
                  <a:lnTo>
                    <a:pt x="25825" y="19992"/>
                  </a:lnTo>
                  <a:lnTo>
                    <a:pt x="25843" y="17145"/>
                  </a:lnTo>
                  <a:lnTo>
                    <a:pt x="25881" y="13216"/>
                  </a:lnTo>
                  <a:cubicBezTo>
                    <a:pt x="25881" y="13002"/>
                    <a:pt x="25881" y="12778"/>
                    <a:pt x="25881" y="12572"/>
                  </a:cubicBezTo>
                  <a:cubicBezTo>
                    <a:pt x="25881" y="12460"/>
                    <a:pt x="25862" y="12358"/>
                    <a:pt x="25862" y="12255"/>
                  </a:cubicBezTo>
                  <a:cubicBezTo>
                    <a:pt x="25862" y="12171"/>
                    <a:pt x="25862" y="12087"/>
                    <a:pt x="25843" y="12003"/>
                  </a:cubicBezTo>
                  <a:cubicBezTo>
                    <a:pt x="25843" y="11919"/>
                    <a:pt x="25825" y="11835"/>
                    <a:pt x="25815" y="11751"/>
                  </a:cubicBezTo>
                  <a:lnTo>
                    <a:pt x="25815" y="11686"/>
                  </a:lnTo>
                  <a:lnTo>
                    <a:pt x="25797" y="11536"/>
                  </a:lnTo>
                  <a:cubicBezTo>
                    <a:pt x="25797" y="11471"/>
                    <a:pt x="25778" y="11415"/>
                    <a:pt x="25778" y="11359"/>
                  </a:cubicBezTo>
                  <a:cubicBezTo>
                    <a:pt x="25778" y="11312"/>
                    <a:pt x="25778" y="11284"/>
                    <a:pt x="25759" y="11247"/>
                  </a:cubicBezTo>
                  <a:cubicBezTo>
                    <a:pt x="25740" y="11163"/>
                    <a:pt x="25731" y="11070"/>
                    <a:pt x="25713" y="10986"/>
                  </a:cubicBezTo>
                  <a:cubicBezTo>
                    <a:pt x="25713" y="10911"/>
                    <a:pt x="25694" y="10836"/>
                    <a:pt x="25675" y="10752"/>
                  </a:cubicBezTo>
                  <a:cubicBezTo>
                    <a:pt x="25675" y="10706"/>
                    <a:pt x="25657" y="10668"/>
                    <a:pt x="25647" y="10622"/>
                  </a:cubicBezTo>
                  <a:cubicBezTo>
                    <a:pt x="25619" y="10444"/>
                    <a:pt x="25582" y="10267"/>
                    <a:pt x="25535" y="10099"/>
                  </a:cubicBezTo>
                  <a:cubicBezTo>
                    <a:pt x="25517" y="10006"/>
                    <a:pt x="25488" y="9903"/>
                    <a:pt x="25461" y="9810"/>
                  </a:cubicBezTo>
                  <a:cubicBezTo>
                    <a:pt x="25442" y="9726"/>
                    <a:pt x="25414" y="9632"/>
                    <a:pt x="25386" y="9548"/>
                  </a:cubicBezTo>
                  <a:cubicBezTo>
                    <a:pt x="25367" y="9464"/>
                    <a:pt x="25339" y="9380"/>
                    <a:pt x="25311" y="9287"/>
                  </a:cubicBezTo>
                  <a:lnTo>
                    <a:pt x="25311" y="9287"/>
                  </a:lnTo>
                  <a:cubicBezTo>
                    <a:pt x="25283" y="9194"/>
                    <a:pt x="25255" y="9110"/>
                    <a:pt x="25227" y="9026"/>
                  </a:cubicBezTo>
                  <a:cubicBezTo>
                    <a:pt x="25200" y="8942"/>
                    <a:pt x="25171" y="8858"/>
                    <a:pt x="25143" y="8764"/>
                  </a:cubicBezTo>
                  <a:cubicBezTo>
                    <a:pt x="25115" y="8680"/>
                    <a:pt x="25087" y="8596"/>
                    <a:pt x="25050" y="8503"/>
                  </a:cubicBezTo>
                  <a:cubicBezTo>
                    <a:pt x="24985" y="8335"/>
                    <a:pt x="24919" y="8158"/>
                    <a:pt x="24854" y="7990"/>
                  </a:cubicBezTo>
                  <a:cubicBezTo>
                    <a:pt x="24835" y="7952"/>
                    <a:pt x="24826" y="7924"/>
                    <a:pt x="24807" y="7887"/>
                  </a:cubicBezTo>
                  <a:cubicBezTo>
                    <a:pt x="24752" y="7747"/>
                    <a:pt x="24686" y="7616"/>
                    <a:pt x="24621" y="7476"/>
                  </a:cubicBezTo>
                  <a:cubicBezTo>
                    <a:pt x="24602" y="7439"/>
                    <a:pt x="24592" y="7411"/>
                    <a:pt x="24574" y="7383"/>
                  </a:cubicBezTo>
                  <a:cubicBezTo>
                    <a:pt x="24509" y="7243"/>
                    <a:pt x="24434" y="7094"/>
                    <a:pt x="24369" y="6963"/>
                  </a:cubicBezTo>
                  <a:cubicBezTo>
                    <a:pt x="24350" y="6944"/>
                    <a:pt x="24350" y="6916"/>
                    <a:pt x="24331" y="6898"/>
                  </a:cubicBezTo>
                  <a:cubicBezTo>
                    <a:pt x="22175" y="2838"/>
                    <a:pt x="17975" y="47"/>
                    <a:pt x="13141" y="0"/>
                  </a:cubicBezTo>
                  <a:cubicBezTo>
                    <a:pt x="7709" y="-46"/>
                    <a:pt x="2996" y="3388"/>
                    <a:pt x="1082" y="8251"/>
                  </a:cubicBezTo>
                  <a:cubicBezTo>
                    <a:pt x="513" y="9716"/>
                    <a:pt x="186" y="11303"/>
                    <a:pt x="168" y="12964"/>
                  </a:cubicBezTo>
                  <a:lnTo>
                    <a:pt x="0" y="31929"/>
                  </a:lnTo>
                  <a:close/>
                </a:path>
              </a:pathLst>
            </a:custGeom>
            <a:solidFill>
              <a:srgbClr val="7B43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394;p37">
              <a:extLst>
                <a:ext uri="{FF2B5EF4-FFF2-40B4-BE49-F238E27FC236}">
                  <a16:creationId xmlns:a16="http://schemas.microsoft.com/office/drawing/2014/main" id="{E6590AD9-AF3F-30A1-5D33-54483EC6030F}"/>
                </a:ext>
              </a:extLst>
            </p:cNvPr>
            <p:cNvSpPr/>
            <p:nvPr/>
          </p:nvSpPr>
          <p:spPr>
            <a:xfrm>
              <a:off x="12633546" y="994404"/>
              <a:ext cx="189703" cy="193233"/>
            </a:xfrm>
            <a:custGeom>
              <a:avLst/>
              <a:gdLst/>
              <a:ahLst/>
              <a:cxnLst/>
              <a:rect l="l" t="t" r="r" b="b"/>
              <a:pathLst>
                <a:path w="13057" h="13300" extrusionOk="0">
                  <a:moveTo>
                    <a:pt x="13057" y="6711"/>
                  </a:moveTo>
                  <a:cubicBezTo>
                    <a:pt x="13029" y="10379"/>
                    <a:pt x="10071" y="13328"/>
                    <a:pt x="6468" y="13300"/>
                  </a:cubicBezTo>
                  <a:cubicBezTo>
                    <a:pt x="2865" y="13263"/>
                    <a:pt x="-37" y="10267"/>
                    <a:pt x="0" y="6589"/>
                  </a:cubicBezTo>
                  <a:cubicBezTo>
                    <a:pt x="28" y="2921"/>
                    <a:pt x="2987" y="-28"/>
                    <a:pt x="6590" y="0"/>
                  </a:cubicBezTo>
                  <a:cubicBezTo>
                    <a:pt x="10192" y="38"/>
                    <a:pt x="13095" y="3033"/>
                    <a:pt x="13057" y="6711"/>
                  </a:cubicBezTo>
                  <a:close/>
                </a:path>
              </a:pathLst>
            </a:custGeom>
            <a:solidFill>
              <a:srgbClr val="7B43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395;p37">
              <a:extLst>
                <a:ext uri="{FF2B5EF4-FFF2-40B4-BE49-F238E27FC236}">
                  <a16:creationId xmlns:a16="http://schemas.microsoft.com/office/drawing/2014/main" id="{905ED335-7F37-C776-0488-CD82763BD7F7}"/>
                </a:ext>
              </a:extLst>
            </p:cNvPr>
            <p:cNvSpPr/>
            <p:nvPr/>
          </p:nvSpPr>
          <p:spPr>
            <a:xfrm>
              <a:off x="12276777" y="914800"/>
              <a:ext cx="110254" cy="34058"/>
            </a:xfrm>
            <a:custGeom>
              <a:avLst/>
              <a:gdLst/>
              <a:ahLst/>
              <a:cxnLst/>
              <a:rect l="l" t="t" r="r" b="b"/>
              <a:pathLst>
                <a:path w="7588" h="2344" extrusionOk="0">
                  <a:moveTo>
                    <a:pt x="1251" y="2176"/>
                  </a:moveTo>
                  <a:lnTo>
                    <a:pt x="6263" y="2344"/>
                  </a:lnTo>
                  <a:cubicBezTo>
                    <a:pt x="6972" y="2372"/>
                    <a:pt x="7570" y="1896"/>
                    <a:pt x="7588" y="1298"/>
                  </a:cubicBezTo>
                  <a:lnTo>
                    <a:pt x="7588" y="1298"/>
                  </a:lnTo>
                  <a:cubicBezTo>
                    <a:pt x="7607" y="701"/>
                    <a:pt x="7047" y="188"/>
                    <a:pt x="6338" y="169"/>
                  </a:cubicBezTo>
                  <a:lnTo>
                    <a:pt x="1326" y="1"/>
                  </a:lnTo>
                  <a:cubicBezTo>
                    <a:pt x="617" y="-27"/>
                    <a:pt x="19" y="449"/>
                    <a:pt x="0" y="1046"/>
                  </a:cubicBezTo>
                  <a:lnTo>
                    <a:pt x="0" y="1046"/>
                  </a:lnTo>
                  <a:cubicBezTo>
                    <a:pt x="-18" y="1644"/>
                    <a:pt x="542" y="2157"/>
                    <a:pt x="1251" y="21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396;p37">
              <a:extLst>
                <a:ext uri="{FF2B5EF4-FFF2-40B4-BE49-F238E27FC236}">
                  <a16:creationId xmlns:a16="http://schemas.microsoft.com/office/drawing/2014/main" id="{0E9C29C8-317E-4BA3-4EAB-B86B3BAB3F81}"/>
                </a:ext>
              </a:extLst>
            </p:cNvPr>
            <p:cNvSpPr/>
            <p:nvPr/>
          </p:nvSpPr>
          <p:spPr>
            <a:xfrm>
              <a:off x="12430012" y="916428"/>
              <a:ext cx="110254" cy="34058"/>
            </a:xfrm>
            <a:custGeom>
              <a:avLst/>
              <a:gdLst/>
              <a:ahLst/>
              <a:cxnLst/>
              <a:rect l="l" t="t" r="r" b="b"/>
              <a:pathLst>
                <a:path w="7588" h="2344" extrusionOk="0">
                  <a:moveTo>
                    <a:pt x="1251" y="2176"/>
                  </a:moveTo>
                  <a:lnTo>
                    <a:pt x="6263" y="2344"/>
                  </a:lnTo>
                  <a:cubicBezTo>
                    <a:pt x="6973" y="2372"/>
                    <a:pt x="7570" y="1896"/>
                    <a:pt x="7588" y="1298"/>
                  </a:cubicBezTo>
                  <a:lnTo>
                    <a:pt x="7588" y="1298"/>
                  </a:lnTo>
                  <a:cubicBezTo>
                    <a:pt x="7607" y="701"/>
                    <a:pt x="7047" y="188"/>
                    <a:pt x="6338" y="169"/>
                  </a:cubicBezTo>
                  <a:lnTo>
                    <a:pt x="1326" y="1"/>
                  </a:lnTo>
                  <a:cubicBezTo>
                    <a:pt x="617" y="-27"/>
                    <a:pt x="19" y="449"/>
                    <a:pt x="0" y="1046"/>
                  </a:cubicBezTo>
                  <a:lnTo>
                    <a:pt x="0" y="1046"/>
                  </a:lnTo>
                  <a:cubicBezTo>
                    <a:pt x="-18" y="1644"/>
                    <a:pt x="542" y="2157"/>
                    <a:pt x="1251" y="21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397;p37">
              <a:extLst>
                <a:ext uri="{FF2B5EF4-FFF2-40B4-BE49-F238E27FC236}">
                  <a16:creationId xmlns:a16="http://schemas.microsoft.com/office/drawing/2014/main" id="{F4DE0974-02E6-9962-4BEE-C8FB9BBC37F4}"/>
                </a:ext>
              </a:extLst>
            </p:cNvPr>
            <p:cNvSpPr/>
            <p:nvPr/>
          </p:nvSpPr>
          <p:spPr>
            <a:xfrm>
              <a:off x="12381602" y="1108992"/>
              <a:ext cx="93289" cy="29014"/>
            </a:xfrm>
            <a:custGeom>
              <a:avLst/>
              <a:gdLst/>
              <a:ahLst/>
              <a:cxnLst/>
              <a:rect l="l" t="t" r="r" b="b"/>
              <a:pathLst>
                <a:path w="6421" h="1997" extrusionOk="0">
                  <a:moveTo>
                    <a:pt x="28" y="0"/>
                  </a:moveTo>
                  <a:cubicBezTo>
                    <a:pt x="9" y="75"/>
                    <a:pt x="0" y="149"/>
                    <a:pt x="0" y="224"/>
                  </a:cubicBezTo>
                  <a:cubicBezTo>
                    <a:pt x="0" y="1204"/>
                    <a:pt x="1437" y="1997"/>
                    <a:pt x="3211" y="1997"/>
                  </a:cubicBezTo>
                  <a:cubicBezTo>
                    <a:pt x="4984" y="1997"/>
                    <a:pt x="6421" y="1204"/>
                    <a:pt x="6421" y="224"/>
                  </a:cubicBezTo>
                  <a:cubicBezTo>
                    <a:pt x="6421" y="149"/>
                    <a:pt x="6412" y="75"/>
                    <a:pt x="6393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398;p37">
              <a:extLst>
                <a:ext uri="{FF2B5EF4-FFF2-40B4-BE49-F238E27FC236}">
                  <a16:creationId xmlns:a16="http://schemas.microsoft.com/office/drawing/2014/main" id="{0E112092-E188-4D8F-DA29-E07953FEFC0C}"/>
                </a:ext>
              </a:extLst>
            </p:cNvPr>
            <p:cNvSpPr/>
            <p:nvPr/>
          </p:nvSpPr>
          <p:spPr>
            <a:xfrm>
              <a:off x="12408858" y="943698"/>
              <a:ext cx="45824" cy="128682"/>
            </a:xfrm>
            <a:custGeom>
              <a:avLst/>
              <a:gdLst/>
              <a:ahLst/>
              <a:cxnLst/>
              <a:rect l="l" t="t" r="r" b="b"/>
              <a:pathLst>
                <a:path w="3154" h="8857" extrusionOk="0">
                  <a:moveTo>
                    <a:pt x="3155" y="6953"/>
                  </a:moveTo>
                  <a:lnTo>
                    <a:pt x="0" y="8857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399;p37">
              <a:extLst>
                <a:ext uri="{FF2B5EF4-FFF2-40B4-BE49-F238E27FC236}">
                  <a16:creationId xmlns:a16="http://schemas.microsoft.com/office/drawing/2014/main" id="{2D116EEF-D0D6-9D56-DBB2-37225A38A5C1}"/>
                </a:ext>
              </a:extLst>
            </p:cNvPr>
            <p:cNvSpPr/>
            <p:nvPr/>
          </p:nvSpPr>
          <p:spPr>
            <a:xfrm>
              <a:off x="12285741" y="972175"/>
              <a:ext cx="119049" cy="35247"/>
            </a:xfrm>
            <a:custGeom>
              <a:avLst/>
              <a:gdLst/>
              <a:ahLst/>
              <a:cxnLst/>
              <a:rect l="l" t="t" r="r" b="b"/>
              <a:pathLst>
                <a:path w="8194" h="2426" extrusionOk="0">
                  <a:moveTo>
                    <a:pt x="8185" y="1195"/>
                  </a:moveTo>
                  <a:cubicBezTo>
                    <a:pt x="8185" y="1708"/>
                    <a:pt x="7084" y="2156"/>
                    <a:pt x="5544" y="2343"/>
                  </a:cubicBezTo>
                  <a:cubicBezTo>
                    <a:pt x="5096" y="2399"/>
                    <a:pt x="4601" y="2427"/>
                    <a:pt x="4088" y="2427"/>
                  </a:cubicBezTo>
                  <a:cubicBezTo>
                    <a:pt x="3481" y="2427"/>
                    <a:pt x="2912" y="2399"/>
                    <a:pt x="2389" y="2324"/>
                  </a:cubicBezTo>
                  <a:cubicBezTo>
                    <a:pt x="970" y="2137"/>
                    <a:pt x="-10" y="1727"/>
                    <a:pt x="0" y="1232"/>
                  </a:cubicBezTo>
                  <a:cubicBezTo>
                    <a:pt x="0" y="775"/>
                    <a:pt x="859" y="373"/>
                    <a:pt x="2118" y="159"/>
                  </a:cubicBezTo>
                  <a:cubicBezTo>
                    <a:pt x="2707" y="56"/>
                    <a:pt x="3378" y="0"/>
                    <a:pt x="4107" y="0"/>
                  </a:cubicBezTo>
                  <a:cubicBezTo>
                    <a:pt x="4750" y="0"/>
                    <a:pt x="5367" y="37"/>
                    <a:pt x="5908" y="112"/>
                  </a:cubicBezTo>
                  <a:cubicBezTo>
                    <a:pt x="7261" y="299"/>
                    <a:pt x="8194" y="709"/>
                    <a:pt x="8194" y="118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00;p37">
              <a:extLst>
                <a:ext uri="{FF2B5EF4-FFF2-40B4-BE49-F238E27FC236}">
                  <a16:creationId xmlns:a16="http://schemas.microsoft.com/office/drawing/2014/main" id="{AEDAE284-0B31-578A-3E76-C72D05EA0CC4}"/>
                </a:ext>
              </a:extLst>
            </p:cNvPr>
            <p:cNvSpPr/>
            <p:nvPr/>
          </p:nvSpPr>
          <p:spPr>
            <a:xfrm>
              <a:off x="12312590" y="972291"/>
              <a:ext cx="92054" cy="35131"/>
            </a:xfrm>
            <a:custGeom>
              <a:avLst/>
              <a:gdLst/>
              <a:ahLst/>
              <a:cxnLst/>
              <a:rect l="l" t="t" r="r" b="b"/>
              <a:pathLst>
                <a:path w="6336" h="2418" extrusionOk="0">
                  <a:moveTo>
                    <a:pt x="4060" y="113"/>
                  </a:moveTo>
                  <a:cubicBezTo>
                    <a:pt x="3519" y="39"/>
                    <a:pt x="2902" y="-8"/>
                    <a:pt x="2259" y="1"/>
                  </a:cubicBezTo>
                  <a:cubicBezTo>
                    <a:pt x="1540" y="1"/>
                    <a:pt x="859" y="67"/>
                    <a:pt x="270" y="160"/>
                  </a:cubicBezTo>
                  <a:cubicBezTo>
                    <a:pt x="177" y="179"/>
                    <a:pt x="93" y="197"/>
                    <a:pt x="0" y="216"/>
                  </a:cubicBezTo>
                  <a:cubicBezTo>
                    <a:pt x="681" y="962"/>
                    <a:pt x="1372" y="1700"/>
                    <a:pt x="2081" y="2418"/>
                  </a:cubicBezTo>
                  <a:cubicBezTo>
                    <a:pt x="2137" y="2418"/>
                    <a:pt x="2184" y="2418"/>
                    <a:pt x="2240" y="2418"/>
                  </a:cubicBezTo>
                  <a:cubicBezTo>
                    <a:pt x="2753" y="2418"/>
                    <a:pt x="3248" y="2381"/>
                    <a:pt x="3696" y="2334"/>
                  </a:cubicBezTo>
                  <a:cubicBezTo>
                    <a:pt x="5236" y="2148"/>
                    <a:pt x="6337" y="1700"/>
                    <a:pt x="6337" y="1187"/>
                  </a:cubicBezTo>
                  <a:cubicBezTo>
                    <a:pt x="6337" y="711"/>
                    <a:pt x="5413" y="300"/>
                    <a:pt x="4060" y="1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01;p37">
              <a:extLst>
                <a:ext uri="{FF2B5EF4-FFF2-40B4-BE49-F238E27FC236}">
                  <a16:creationId xmlns:a16="http://schemas.microsoft.com/office/drawing/2014/main" id="{7AD1FD70-1EB1-84CB-19E6-6D808B9EA23E}"/>
                </a:ext>
              </a:extLst>
            </p:cNvPr>
            <p:cNvSpPr/>
            <p:nvPr/>
          </p:nvSpPr>
          <p:spPr>
            <a:xfrm>
              <a:off x="12442216" y="971622"/>
              <a:ext cx="111465" cy="38225"/>
            </a:xfrm>
            <a:custGeom>
              <a:avLst/>
              <a:gdLst/>
              <a:ahLst/>
              <a:cxnLst/>
              <a:rect l="l" t="t" r="r" b="b"/>
              <a:pathLst>
                <a:path w="7672" h="2631" extrusionOk="0">
                  <a:moveTo>
                    <a:pt x="7672" y="1316"/>
                  </a:moveTo>
                  <a:cubicBezTo>
                    <a:pt x="7672" y="1876"/>
                    <a:pt x="6645" y="2361"/>
                    <a:pt x="5199" y="2548"/>
                  </a:cubicBezTo>
                  <a:cubicBezTo>
                    <a:pt x="4779" y="2604"/>
                    <a:pt x="4312" y="2632"/>
                    <a:pt x="3836" y="2632"/>
                  </a:cubicBezTo>
                  <a:cubicBezTo>
                    <a:pt x="3267" y="2632"/>
                    <a:pt x="2735" y="2595"/>
                    <a:pt x="2249" y="2520"/>
                  </a:cubicBezTo>
                  <a:cubicBezTo>
                    <a:pt x="924" y="2315"/>
                    <a:pt x="0" y="1857"/>
                    <a:pt x="0" y="1325"/>
                  </a:cubicBezTo>
                  <a:cubicBezTo>
                    <a:pt x="0" y="831"/>
                    <a:pt x="803" y="401"/>
                    <a:pt x="1979" y="168"/>
                  </a:cubicBezTo>
                  <a:cubicBezTo>
                    <a:pt x="2530" y="65"/>
                    <a:pt x="3164" y="0"/>
                    <a:pt x="3836" y="0"/>
                  </a:cubicBezTo>
                  <a:cubicBezTo>
                    <a:pt x="4443" y="0"/>
                    <a:pt x="5022" y="47"/>
                    <a:pt x="5526" y="131"/>
                  </a:cubicBezTo>
                  <a:cubicBezTo>
                    <a:pt x="6795" y="345"/>
                    <a:pt x="7672" y="793"/>
                    <a:pt x="7672" y="13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02;p37">
              <a:extLst>
                <a:ext uri="{FF2B5EF4-FFF2-40B4-BE49-F238E27FC236}">
                  <a16:creationId xmlns:a16="http://schemas.microsoft.com/office/drawing/2014/main" id="{56617D4F-46ED-989E-4425-A03DEC93889B}"/>
                </a:ext>
              </a:extLst>
            </p:cNvPr>
            <p:cNvSpPr/>
            <p:nvPr/>
          </p:nvSpPr>
          <p:spPr>
            <a:xfrm>
              <a:off x="12469879" y="971768"/>
              <a:ext cx="83802" cy="38095"/>
            </a:xfrm>
            <a:custGeom>
              <a:avLst/>
              <a:gdLst/>
              <a:ahLst/>
              <a:cxnLst/>
              <a:rect l="l" t="t" r="r" b="b"/>
              <a:pathLst>
                <a:path w="5768" h="2622" extrusionOk="0">
                  <a:moveTo>
                    <a:pt x="3622" y="131"/>
                  </a:moveTo>
                  <a:cubicBezTo>
                    <a:pt x="3108" y="47"/>
                    <a:pt x="2539" y="0"/>
                    <a:pt x="1932" y="0"/>
                  </a:cubicBezTo>
                  <a:cubicBezTo>
                    <a:pt x="1260" y="0"/>
                    <a:pt x="626" y="65"/>
                    <a:pt x="75" y="168"/>
                  </a:cubicBezTo>
                  <a:cubicBezTo>
                    <a:pt x="47" y="168"/>
                    <a:pt x="28" y="177"/>
                    <a:pt x="0" y="187"/>
                  </a:cubicBezTo>
                  <a:cubicBezTo>
                    <a:pt x="588" y="980"/>
                    <a:pt x="1139" y="1792"/>
                    <a:pt x="1671" y="2623"/>
                  </a:cubicBezTo>
                  <a:cubicBezTo>
                    <a:pt x="1755" y="2623"/>
                    <a:pt x="1839" y="2623"/>
                    <a:pt x="1932" y="2623"/>
                  </a:cubicBezTo>
                  <a:cubicBezTo>
                    <a:pt x="2418" y="2623"/>
                    <a:pt x="2875" y="2595"/>
                    <a:pt x="3295" y="2539"/>
                  </a:cubicBezTo>
                  <a:cubicBezTo>
                    <a:pt x="4741" y="2352"/>
                    <a:pt x="5768" y="1867"/>
                    <a:pt x="5768" y="1307"/>
                  </a:cubicBezTo>
                  <a:cubicBezTo>
                    <a:pt x="5768" y="784"/>
                    <a:pt x="4891" y="336"/>
                    <a:pt x="3622" y="1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03;p37">
              <a:extLst>
                <a:ext uri="{FF2B5EF4-FFF2-40B4-BE49-F238E27FC236}">
                  <a16:creationId xmlns:a16="http://schemas.microsoft.com/office/drawing/2014/main" id="{693645BD-FF60-358B-FC47-602F6F7E4A04}"/>
                </a:ext>
              </a:extLst>
            </p:cNvPr>
            <p:cNvSpPr/>
            <p:nvPr/>
          </p:nvSpPr>
          <p:spPr>
            <a:xfrm>
              <a:off x="12109202" y="1604032"/>
              <a:ext cx="820630" cy="631930"/>
            </a:xfrm>
            <a:custGeom>
              <a:avLst/>
              <a:gdLst/>
              <a:ahLst/>
              <a:cxnLst/>
              <a:rect l="l" t="t" r="r" b="b"/>
              <a:pathLst>
                <a:path w="56483" h="43495" extrusionOk="0">
                  <a:moveTo>
                    <a:pt x="56483" y="7758"/>
                  </a:moveTo>
                  <a:cubicBezTo>
                    <a:pt x="53217" y="9307"/>
                    <a:pt x="49026" y="13003"/>
                    <a:pt x="46917" y="15934"/>
                  </a:cubicBezTo>
                  <a:cubicBezTo>
                    <a:pt x="42026" y="22738"/>
                    <a:pt x="37229" y="29747"/>
                    <a:pt x="30957" y="35842"/>
                  </a:cubicBezTo>
                  <a:cubicBezTo>
                    <a:pt x="22044" y="44493"/>
                    <a:pt x="-1970" y="48479"/>
                    <a:pt x="129" y="33154"/>
                  </a:cubicBezTo>
                  <a:cubicBezTo>
                    <a:pt x="475" y="30634"/>
                    <a:pt x="3294" y="23960"/>
                    <a:pt x="4432" y="21683"/>
                  </a:cubicBezTo>
                  <a:cubicBezTo>
                    <a:pt x="7671" y="15169"/>
                    <a:pt x="10396" y="9111"/>
                    <a:pt x="14111" y="2868"/>
                  </a:cubicBezTo>
                  <a:cubicBezTo>
                    <a:pt x="26104" y="-2592"/>
                    <a:pt x="45741" y="133"/>
                    <a:pt x="56483" y="7758"/>
                  </a:cubicBezTo>
                  <a:close/>
                </a:path>
              </a:pathLst>
            </a:custGeom>
            <a:solidFill>
              <a:srgbClr val="7B43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404;p37">
              <a:extLst>
                <a:ext uri="{FF2B5EF4-FFF2-40B4-BE49-F238E27FC236}">
                  <a16:creationId xmlns:a16="http://schemas.microsoft.com/office/drawing/2014/main" id="{F109D920-DEF5-0B52-49E3-0E2B0020B4D1}"/>
                </a:ext>
              </a:extLst>
            </p:cNvPr>
            <p:cNvSpPr/>
            <p:nvPr/>
          </p:nvSpPr>
          <p:spPr>
            <a:xfrm>
              <a:off x="13048198" y="4711336"/>
              <a:ext cx="686006" cy="591613"/>
            </a:xfrm>
            <a:custGeom>
              <a:avLst/>
              <a:gdLst/>
              <a:ahLst/>
              <a:cxnLst/>
              <a:rect l="l" t="t" r="r" b="b"/>
              <a:pathLst>
                <a:path w="47217" h="40720" extrusionOk="0">
                  <a:moveTo>
                    <a:pt x="449" y="13505"/>
                  </a:moveTo>
                  <a:cubicBezTo>
                    <a:pt x="1317" y="16594"/>
                    <a:pt x="16689" y="13328"/>
                    <a:pt x="16689" y="13328"/>
                  </a:cubicBezTo>
                  <a:cubicBezTo>
                    <a:pt x="16689" y="13328"/>
                    <a:pt x="-2696" y="37613"/>
                    <a:pt x="318" y="40487"/>
                  </a:cubicBezTo>
                  <a:cubicBezTo>
                    <a:pt x="440" y="40599"/>
                    <a:pt x="589" y="40674"/>
                    <a:pt x="738" y="40721"/>
                  </a:cubicBezTo>
                  <a:cubicBezTo>
                    <a:pt x="1718" y="40319"/>
                    <a:pt x="2698" y="39937"/>
                    <a:pt x="3688" y="39582"/>
                  </a:cubicBezTo>
                  <a:cubicBezTo>
                    <a:pt x="8942" y="35746"/>
                    <a:pt x="17613" y="23986"/>
                    <a:pt x="17613" y="23986"/>
                  </a:cubicBezTo>
                  <a:cubicBezTo>
                    <a:pt x="17613" y="23986"/>
                    <a:pt x="14906" y="28177"/>
                    <a:pt x="12227" y="33086"/>
                  </a:cubicBezTo>
                  <a:cubicBezTo>
                    <a:pt x="15457" y="31163"/>
                    <a:pt x="18975" y="29791"/>
                    <a:pt x="22634" y="28811"/>
                  </a:cubicBezTo>
                  <a:cubicBezTo>
                    <a:pt x="22960" y="28177"/>
                    <a:pt x="23147" y="27803"/>
                    <a:pt x="23147" y="27803"/>
                  </a:cubicBezTo>
                  <a:cubicBezTo>
                    <a:pt x="23147" y="27803"/>
                    <a:pt x="22979" y="28167"/>
                    <a:pt x="22699" y="28793"/>
                  </a:cubicBezTo>
                  <a:cubicBezTo>
                    <a:pt x="28028" y="27374"/>
                    <a:pt x="33684" y="26758"/>
                    <a:pt x="39256" y="26394"/>
                  </a:cubicBezTo>
                  <a:cubicBezTo>
                    <a:pt x="43540" y="17518"/>
                    <a:pt x="47217" y="9137"/>
                    <a:pt x="47217" y="9137"/>
                  </a:cubicBezTo>
                  <a:lnTo>
                    <a:pt x="31342" y="0"/>
                  </a:lnTo>
                  <a:cubicBezTo>
                    <a:pt x="31342" y="0"/>
                    <a:pt x="-1026" y="8297"/>
                    <a:pt x="440" y="13505"/>
                  </a:cubicBezTo>
                  <a:close/>
                </a:path>
              </a:pathLst>
            </a:custGeom>
            <a:solidFill>
              <a:srgbClr val="DC80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405;p37">
              <a:extLst>
                <a:ext uri="{FF2B5EF4-FFF2-40B4-BE49-F238E27FC236}">
                  <a16:creationId xmlns:a16="http://schemas.microsoft.com/office/drawing/2014/main" id="{77F85CB0-4756-6F02-B287-BC7B731F97C4}"/>
                </a:ext>
              </a:extLst>
            </p:cNvPr>
            <p:cNvSpPr/>
            <p:nvPr/>
          </p:nvSpPr>
          <p:spPr>
            <a:xfrm>
              <a:off x="13184783" y="4885710"/>
              <a:ext cx="463105" cy="380015"/>
            </a:xfrm>
            <a:custGeom>
              <a:avLst/>
              <a:gdLst/>
              <a:ahLst/>
              <a:cxnLst/>
              <a:rect l="l" t="t" r="r" b="b"/>
              <a:pathLst>
                <a:path w="31875" h="26156" extrusionOk="0">
                  <a:moveTo>
                    <a:pt x="12552" y="22717"/>
                  </a:moveTo>
                  <a:cubicBezTo>
                    <a:pt x="13158" y="24920"/>
                    <a:pt x="15613" y="26245"/>
                    <a:pt x="17900" y="26152"/>
                  </a:cubicBezTo>
                  <a:cubicBezTo>
                    <a:pt x="20186" y="26059"/>
                    <a:pt x="22277" y="24827"/>
                    <a:pt x="24031" y="23352"/>
                  </a:cubicBezTo>
                  <a:cubicBezTo>
                    <a:pt x="27961" y="20067"/>
                    <a:pt x="30695" y="15391"/>
                    <a:pt x="31629" y="10360"/>
                  </a:cubicBezTo>
                  <a:cubicBezTo>
                    <a:pt x="32263" y="6954"/>
                    <a:pt x="31787" y="2847"/>
                    <a:pt x="28875" y="971"/>
                  </a:cubicBezTo>
                  <a:cubicBezTo>
                    <a:pt x="26411" y="-616"/>
                    <a:pt x="23163" y="10"/>
                    <a:pt x="20392" y="952"/>
                  </a:cubicBezTo>
                  <a:cubicBezTo>
                    <a:pt x="13793" y="3220"/>
                    <a:pt x="1660" y="9091"/>
                    <a:pt x="111" y="16856"/>
                  </a:cubicBezTo>
                  <a:cubicBezTo>
                    <a:pt x="-1215" y="23529"/>
                    <a:pt x="9752" y="30492"/>
                    <a:pt x="12542" y="22717"/>
                  </a:cubicBezTo>
                  <a:close/>
                </a:path>
              </a:pathLst>
            </a:custGeom>
            <a:solidFill>
              <a:srgbClr val="DC80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406;p37">
              <a:extLst>
                <a:ext uri="{FF2B5EF4-FFF2-40B4-BE49-F238E27FC236}">
                  <a16:creationId xmlns:a16="http://schemas.microsoft.com/office/drawing/2014/main" id="{570CDF27-BF50-3ABC-6501-994E1360981C}"/>
                </a:ext>
              </a:extLst>
            </p:cNvPr>
            <p:cNvSpPr/>
            <p:nvPr/>
          </p:nvSpPr>
          <p:spPr>
            <a:xfrm>
              <a:off x="12430608" y="1684086"/>
              <a:ext cx="1313781" cy="2367134"/>
            </a:xfrm>
            <a:custGeom>
              <a:avLst/>
              <a:gdLst/>
              <a:ahLst/>
              <a:cxnLst/>
              <a:rect l="l" t="t" r="r" b="b"/>
              <a:pathLst>
                <a:path w="90426" h="162927" extrusionOk="0">
                  <a:moveTo>
                    <a:pt x="30694" y="222"/>
                  </a:moveTo>
                  <a:cubicBezTo>
                    <a:pt x="28435" y="2500"/>
                    <a:pt x="18486" y="17330"/>
                    <a:pt x="11336" y="33915"/>
                  </a:cubicBezTo>
                  <a:cubicBezTo>
                    <a:pt x="-5416" y="72778"/>
                    <a:pt x="585" y="131409"/>
                    <a:pt x="3319" y="162927"/>
                  </a:cubicBezTo>
                  <a:lnTo>
                    <a:pt x="65338" y="162927"/>
                  </a:lnTo>
                  <a:cubicBezTo>
                    <a:pt x="84723" y="133537"/>
                    <a:pt x="93123" y="98594"/>
                    <a:pt x="89670" y="63548"/>
                  </a:cubicBezTo>
                  <a:cubicBezTo>
                    <a:pt x="88167" y="48288"/>
                    <a:pt x="84191" y="32814"/>
                    <a:pt x="74970" y="20559"/>
                  </a:cubicBezTo>
                  <a:cubicBezTo>
                    <a:pt x="65749" y="8296"/>
                    <a:pt x="45906" y="-1626"/>
                    <a:pt x="30684" y="2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407;p37">
              <a:extLst>
                <a:ext uri="{FF2B5EF4-FFF2-40B4-BE49-F238E27FC236}">
                  <a16:creationId xmlns:a16="http://schemas.microsoft.com/office/drawing/2014/main" id="{F36E23F0-6361-3DDE-C463-73A06BA7CCC2}"/>
                </a:ext>
              </a:extLst>
            </p:cNvPr>
            <p:cNvSpPr/>
            <p:nvPr/>
          </p:nvSpPr>
          <p:spPr>
            <a:xfrm>
              <a:off x="13155130" y="1947813"/>
              <a:ext cx="1077587" cy="2921524"/>
            </a:xfrm>
            <a:custGeom>
              <a:avLst/>
              <a:gdLst/>
              <a:ahLst/>
              <a:cxnLst/>
              <a:rect l="l" t="t" r="r" b="b"/>
              <a:pathLst>
                <a:path w="74169" h="201085" extrusionOk="0">
                  <a:moveTo>
                    <a:pt x="22404" y="0"/>
                  </a:moveTo>
                  <a:cubicBezTo>
                    <a:pt x="35424" y="11666"/>
                    <a:pt x="41892" y="22269"/>
                    <a:pt x="50170" y="37659"/>
                  </a:cubicBezTo>
                  <a:cubicBezTo>
                    <a:pt x="54940" y="46516"/>
                    <a:pt x="58813" y="55840"/>
                    <a:pt x="62182" y="65313"/>
                  </a:cubicBezTo>
                  <a:cubicBezTo>
                    <a:pt x="70209" y="87928"/>
                    <a:pt x="75407" y="111886"/>
                    <a:pt x="73914" y="135844"/>
                  </a:cubicBezTo>
                  <a:cubicBezTo>
                    <a:pt x="72421" y="159793"/>
                    <a:pt x="63788" y="183798"/>
                    <a:pt x="47090" y="201036"/>
                  </a:cubicBezTo>
                  <a:cubicBezTo>
                    <a:pt x="35807" y="201680"/>
                    <a:pt x="25587" y="195996"/>
                    <a:pt x="20948" y="185683"/>
                  </a:cubicBezTo>
                  <a:cubicBezTo>
                    <a:pt x="36133" y="148733"/>
                    <a:pt x="31318" y="104671"/>
                    <a:pt x="8386" y="71968"/>
                  </a:cubicBezTo>
                  <a:cubicBezTo>
                    <a:pt x="-6155" y="51230"/>
                    <a:pt x="-1974" y="5740"/>
                    <a:pt x="224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408;p37">
              <a:extLst>
                <a:ext uri="{FF2B5EF4-FFF2-40B4-BE49-F238E27FC236}">
                  <a16:creationId xmlns:a16="http://schemas.microsoft.com/office/drawing/2014/main" id="{2E035186-B325-66B4-9131-5E146E56FF25}"/>
                </a:ext>
              </a:extLst>
            </p:cNvPr>
            <p:cNvSpPr/>
            <p:nvPr/>
          </p:nvSpPr>
          <p:spPr>
            <a:xfrm>
              <a:off x="13084331" y="1978250"/>
              <a:ext cx="458950" cy="1698591"/>
            </a:xfrm>
            <a:custGeom>
              <a:avLst/>
              <a:gdLst/>
              <a:ahLst/>
              <a:cxnLst/>
              <a:rect l="l" t="t" r="r" b="b"/>
              <a:pathLst>
                <a:path w="31589" h="116912" extrusionOk="0">
                  <a:moveTo>
                    <a:pt x="26587" y="24"/>
                  </a:moveTo>
                  <a:cubicBezTo>
                    <a:pt x="20454" y="-368"/>
                    <a:pt x="15060" y="4140"/>
                    <a:pt x="11467" y="9124"/>
                  </a:cubicBezTo>
                  <a:cubicBezTo>
                    <a:pt x="416" y="24430"/>
                    <a:pt x="-2944" y="46214"/>
                    <a:pt x="2684" y="64208"/>
                  </a:cubicBezTo>
                  <a:cubicBezTo>
                    <a:pt x="8704" y="83490"/>
                    <a:pt x="24739" y="97985"/>
                    <a:pt x="31589" y="116912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409;p37">
              <a:extLst>
                <a:ext uri="{FF2B5EF4-FFF2-40B4-BE49-F238E27FC236}">
                  <a16:creationId xmlns:a16="http://schemas.microsoft.com/office/drawing/2014/main" id="{892C83BD-2FB8-C38D-3629-14AB96F8D254}"/>
                </a:ext>
              </a:extLst>
            </p:cNvPr>
            <p:cNvSpPr/>
            <p:nvPr/>
          </p:nvSpPr>
          <p:spPr>
            <a:xfrm>
              <a:off x="12543235" y="3780839"/>
              <a:ext cx="906205" cy="13555"/>
            </a:xfrm>
            <a:custGeom>
              <a:avLst/>
              <a:gdLst/>
              <a:ahLst/>
              <a:cxnLst/>
              <a:rect l="l" t="t" r="r" b="b"/>
              <a:pathLst>
                <a:path w="62373" h="933" extrusionOk="0">
                  <a:moveTo>
                    <a:pt x="62374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410;p37">
              <a:extLst>
                <a:ext uri="{FF2B5EF4-FFF2-40B4-BE49-F238E27FC236}">
                  <a16:creationId xmlns:a16="http://schemas.microsoft.com/office/drawing/2014/main" id="{8AE9FE0C-E3F4-2FE4-10CE-0CDC4778EF7E}"/>
                </a:ext>
              </a:extLst>
            </p:cNvPr>
            <p:cNvSpPr/>
            <p:nvPr/>
          </p:nvSpPr>
          <p:spPr>
            <a:xfrm>
              <a:off x="12668270" y="3093496"/>
              <a:ext cx="302112" cy="447879"/>
            </a:xfrm>
            <a:custGeom>
              <a:avLst/>
              <a:gdLst/>
              <a:ahLst/>
              <a:cxnLst/>
              <a:rect l="l" t="t" r="r" b="b"/>
              <a:pathLst>
                <a:path w="20794" h="30827" extrusionOk="0">
                  <a:moveTo>
                    <a:pt x="20794" y="30827"/>
                  </a:moveTo>
                  <a:cubicBezTo>
                    <a:pt x="20794" y="30827"/>
                    <a:pt x="3593" y="19357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411;p37">
              <a:extLst>
                <a:ext uri="{FF2B5EF4-FFF2-40B4-BE49-F238E27FC236}">
                  <a16:creationId xmlns:a16="http://schemas.microsoft.com/office/drawing/2014/main" id="{177E39D9-78A6-4B22-0B49-DA2404E015D5}"/>
                </a:ext>
              </a:extLst>
            </p:cNvPr>
            <p:cNvSpPr/>
            <p:nvPr/>
          </p:nvSpPr>
          <p:spPr>
            <a:xfrm>
              <a:off x="13532704" y="4489074"/>
              <a:ext cx="406254" cy="229163"/>
            </a:xfrm>
            <a:custGeom>
              <a:avLst/>
              <a:gdLst/>
              <a:ahLst/>
              <a:cxnLst/>
              <a:rect l="l" t="t" r="r" b="b"/>
              <a:pathLst>
                <a:path w="27962" h="15773" extrusionOk="0">
                  <a:moveTo>
                    <a:pt x="27962" y="15773"/>
                  </a:moveTo>
                  <a:cubicBezTo>
                    <a:pt x="25815" y="15773"/>
                    <a:pt x="3584" y="11470"/>
                    <a:pt x="0" y="0"/>
                  </a:cubicBezTo>
                </a:path>
              </a:pathLst>
            </a:custGeom>
            <a:noFill/>
            <a:ln w="9525" cap="rnd" cmpd="sng">
              <a:solidFill>
                <a:srgbClr val="2C20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412;p37">
              <a:extLst>
                <a:ext uri="{FF2B5EF4-FFF2-40B4-BE49-F238E27FC236}">
                  <a16:creationId xmlns:a16="http://schemas.microsoft.com/office/drawing/2014/main" id="{783CBE47-C7C1-6160-424A-82CA933F4AD4}"/>
                </a:ext>
              </a:extLst>
            </p:cNvPr>
            <p:cNvSpPr/>
            <p:nvPr/>
          </p:nvSpPr>
          <p:spPr>
            <a:xfrm>
              <a:off x="12595306" y="1708204"/>
              <a:ext cx="447879" cy="468757"/>
            </a:xfrm>
            <a:custGeom>
              <a:avLst/>
              <a:gdLst/>
              <a:ahLst/>
              <a:cxnLst/>
              <a:rect l="l" t="t" r="r" b="b"/>
              <a:pathLst>
                <a:path w="30827" h="32264" extrusionOk="0">
                  <a:moveTo>
                    <a:pt x="30828" y="0"/>
                  </a:moveTo>
                  <a:cubicBezTo>
                    <a:pt x="30828" y="0"/>
                    <a:pt x="27962" y="21504"/>
                    <a:pt x="0" y="32265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413;p37">
              <a:extLst>
                <a:ext uri="{FF2B5EF4-FFF2-40B4-BE49-F238E27FC236}">
                  <a16:creationId xmlns:a16="http://schemas.microsoft.com/office/drawing/2014/main" id="{DE11D04C-6AE3-39DF-DB0F-F551D9E916DB}"/>
                </a:ext>
              </a:extLst>
            </p:cNvPr>
            <p:cNvSpPr/>
            <p:nvPr/>
          </p:nvSpPr>
          <p:spPr>
            <a:xfrm>
              <a:off x="11379420" y="1674308"/>
              <a:ext cx="919179" cy="2380718"/>
            </a:xfrm>
            <a:custGeom>
              <a:avLst/>
              <a:gdLst/>
              <a:ahLst/>
              <a:cxnLst/>
              <a:rect l="l" t="t" r="r" b="b"/>
              <a:pathLst>
                <a:path w="63266" h="163862" extrusionOk="0">
                  <a:moveTo>
                    <a:pt x="48026" y="1437"/>
                  </a:moveTo>
                  <a:cubicBezTo>
                    <a:pt x="34763" y="3771"/>
                    <a:pt x="23984" y="6701"/>
                    <a:pt x="15248" y="14830"/>
                  </a:cubicBezTo>
                  <a:cubicBezTo>
                    <a:pt x="8836" y="20804"/>
                    <a:pt x="4627" y="29091"/>
                    <a:pt x="3591" y="37790"/>
                  </a:cubicBezTo>
                  <a:cubicBezTo>
                    <a:pt x="2555" y="46488"/>
                    <a:pt x="3908" y="55420"/>
                    <a:pt x="8752" y="62719"/>
                  </a:cubicBezTo>
                  <a:cubicBezTo>
                    <a:pt x="-2009" y="95067"/>
                    <a:pt x="-2859" y="131019"/>
                    <a:pt x="6270" y="163862"/>
                  </a:cubicBezTo>
                  <a:lnTo>
                    <a:pt x="22724" y="163862"/>
                  </a:lnTo>
                  <a:cubicBezTo>
                    <a:pt x="23890" y="107555"/>
                    <a:pt x="35510" y="48999"/>
                    <a:pt x="63267" y="0"/>
                  </a:cubicBezTo>
                  <a:cubicBezTo>
                    <a:pt x="58787" y="177"/>
                    <a:pt x="48035" y="1437"/>
                    <a:pt x="48035" y="14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414;p37">
              <a:extLst>
                <a:ext uri="{FF2B5EF4-FFF2-40B4-BE49-F238E27FC236}">
                  <a16:creationId xmlns:a16="http://schemas.microsoft.com/office/drawing/2014/main" id="{887C1BFD-31FA-8716-49A6-3524C734B10E}"/>
                </a:ext>
              </a:extLst>
            </p:cNvPr>
            <p:cNvSpPr/>
            <p:nvPr/>
          </p:nvSpPr>
          <p:spPr>
            <a:xfrm>
              <a:off x="12037720" y="1715265"/>
              <a:ext cx="61152" cy="451265"/>
            </a:xfrm>
            <a:custGeom>
              <a:avLst/>
              <a:gdLst/>
              <a:ahLst/>
              <a:cxnLst/>
              <a:rect l="l" t="t" r="r" b="b"/>
              <a:pathLst>
                <a:path w="4209" h="31060" extrusionOk="0">
                  <a:moveTo>
                    <a:pt x="2297" y="31061"/>
                  </a:moveTo>
                  <a:cubicBezTo>
                    <a:pt x="2297" y="31061"/>
                    <a:pt x="-3975" y="19170"/>
                    <a:pt x="4210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415;p37">
              <a:extLst>
                <a:ext uri="{FF2B5EF4-FFF2-40B4-BE49-F238E27FC236}">
                  <a16:creationId xmlns:a16="http://schemas.microsoft.com/office/drawing/2014/main" id="{02F8C3DF-A06B-921E-CBB9-AFE9B381CD25}"/>
                </a:ext>
              </a:extLst>
            </p:cNvPr>
            <p:cNvSpPr/>
            <p:nvPr/>
          </p:nvSpPr>
          <p:spPr>
            <a:xfrm>
              <a:off x="11381657" y="2119485"/>
              <a:ext cx="165875" cy="1400867"/>
            </a:xfrm>
            <a:custGeom>
              <a:avLst/>
              <a:gdLst/>
              <a:ahLst/>
              <a:cxnLst/>
              <a:rect l="l" t="t" r="r" b="b"/>
              <a:pathLst>
                <a:path w="11417" h="96420" extrusionOk="0">
                  <a:moveTo>
                    <a:pt x="11417" y="0"/>
                  </a:moveTo>
                  <a:cubicBezTo>
                    <a:pt x="6331" y="12936"/>
                    <a:pt x="5080" y="27355"/>
                    <a:pt x="7862" y="40973"/>
                  </a:cubicBezTo>
                  <a:cubicBezTo>
                    <a:pt x="1104" y="58706"/>
                    <a:pt x="-781" y="77475"/>
                    <a:pt x="273" y="9642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416;p37">
              <a:extLst>
                <a:ext uri="{FF2B5EF4-FFF2-40B4-BE49-F238E27FC236}">
                  <a16:creationId xmlns:a16="http://schemas.microsoft.com/office/drawing/2014/main" id="{A5B9D8FC-4A21-C900-DEAE-5E5D227EC5C6}"/>
                </a:ext>
              </a:extLst>
            </p:cNvPr>
            <p:cNvSpPr/>
            <p:nvPr/>
          </p:nvSpPr>
          <p:spPr>
            <a:xfrm>
              <a:off x="11460069" y="3069218"/>
              <a:ext cx="221826" cy="465241"/>
            </a:xfrm>
            <a:custGeom>
              <a:avLst/>
              <a:gdLst/>
              <a:ahLst/>
              <a:cxnLst/>
              <a:rect l="l" t="t" r="r" b="b"/>
              <a:pathLst>
                <a:path w="15268" h="32022" extrusionOk="0">
                  <a:moveTo>
                    <a:pt x="15269" y="0"/>
                  </a:moveTo>
                  <a:cubicBezTo>
                    <a:pt x="15213" y="12217"/>
                    <a:pt x="9454" y="24285"/>
                    <a:pt x="0" y="32022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417;p37">
              <a:extLst>
                <a:ext uri="{FF2B5EF4-FFF2-40B4-BE49-F238E27FC236}">
                  <a16:creationId xmlns:a16="http://schemas.microsoft.com/office/drawing/2014/main" id="{C00780B4-8B82-598F-28E5-AFB9E971AB37}"/>
                </a:ext>
              </a:extLst>
            </p:cNvPr>
            <p:cNvSpPr/>
            <p:nvPr/>
          </p:nvSpPr>
          <p:spPr>
            <a:xfrm>
              <a:off x="11492483" y="3742744"/>
              <a:ext cx="259252" cy="13555"/>
            </a:xfrm>
            <a:custGeom>
              <a:avLst/>
              <a:gdLst/>
              <a:ahLst/>
              <a:cxnLst/>
              <a:rect l="l" t="t" r="r" b="b"/>
              <a:pathLst>
                <a:path w="17844" h="933" extrusionOk="0">
                  <a:moveTo>
                    <a:pt x="17845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8" name="Google Shape;418;p37">
              <a:extLst>
                <a:ext uri="{FF2B5EF4-FFF2-40B4-BE49-F238E27FC236}">
                  <a16:creationId xmlns:a16="http://schemas.microsoft.com/office/drawing/2014/main" id="{12BCE810-91AD-9F01-DFA2-7E1E9C8BB6E8}"/>
                </a:ext>
              </a:extLst>
            </p:cNvPr>
            <p:cNvSpPr/>
            <p:nvPr/>
          </p:nvSpPr>
          <p:spPr>
            <a:xfrm>
              <a:off x="10397244" y="2085981"/>
              <a:ext cx="538452" cy="292610"/>
            </a:xfrm>
            <a:custGeom>
              <a:avLst/>
              <a:gdLst/>
              <a:ahLst/>
              <a:cxnLst/>
              <a:rect l="l" t="t" r="r" b="b"/>
              <a:pathLst>
                <a:path w="37061" h="20140" extrusionOk="0">
                  <a:moveTo>
                    <a:pt x="37062" y="0"/>
                  </a:moveTo>
                  <a:cubicBezTo>
                    <a:pt x="27644" y="10845"/>
                    <a:pt x="14223" y="18134"/>
                    <a:pt x="0" y="2014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9" name="Google Shape;419;p37">
              <a:extLst>
                <a:ext uri="{FF2B5EF4-FFF2-40B4-BE49-F238E27FC236}">
                  <a16:creationId xmlns:a16="http://schemas.microsoft.com/office/drawing/2014/main" id="{66AEB3DA-EF1B-DA43-E5A9-3D67957BB133}"/>
                </a:ext>
              </a:extLst>
            </p:cNvPr>
            <p:cNvSpPr/>
            <p:nvPr/>
          </p:nvSpPr>
          <p:spPr>
            <a:xfrm>
              <a:off x="10619215" y="1590782"/>
              <a:ext cx="155124" cy="210174"/>
            </a:xfrm>
            <a:custGeom>
              <a:avLst/>
              <a:gdLst/>
              <a:ahLst/>
              <a:cxnLst/>
              <a:rect l="l" t="t" r="r" b="b"/>
              <a:pathLst>
                <a:path w="10677" h="14466" extrusionOk="0">
                  <a:moveTo>
                    <a:pt x="10677" y="0"/>
                  </a:moveTo>
                  <a:cubicBezTo>
                    <a:pt x="9921" y="243"/>
                    <a:pt x="9277" y="728"/>
                    <a:pt x="8671" y="1232"/>
                  </a:cubicBezTo>
                  <a:cubicBezTo>
                    <a:pt x="4545" y="4639"/>
                    <a:pt x="1484" y="9314"/>
                    <a:pt x="0" y="14466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0" name="Google Shape;420;p37">
              <a:extLst>
                <a:ext uri="{FF2B5EF4-FFF2-40B4-BE49-F238E27FC236}">
                  <a16:creationId xmlns:a16="http://schemas.microsoft.com/office/drawing/2014/main" id="{71C4F565-4DAD-FC06-C18D-33E18A4ACE1F}"/>
                </a:ext>
              </a:extLst>
            </p:cNvPr>
            <p:cNvSpPr/>
            <p:nvPr/>
          </p:nvSpPr>
          <p:spPr>
            <a:xfrm>
              <a:off x="12120578" y="399130"/>
              <a:ext cx="564081" cy="725728"/>
            </a:xfrm>
            <a:custGeom>
              <a:avLst/>
              <a:gdLst/>
              <a:ahLst/>
              <a:cxnLst/>
              <a:rect l="l" t="t" r="r" b="b"/>
              <a:pathLst>
                <a:path w="38825" h="49951" extrusionOk="0">
                  <a:moveTo>
                    <a:pt x="32395" y="48775"/>
                  </a:moveTo>
                  <a:cubicBezTo>
                    <a:pt x="31434" y="44920"/>
                    <a:pt x="32535" y="40618"/>
                    <a:pt x="35214" y="37687"/>
                  </a:cubicBezTo>
                  <a:cubicBezTo>
                    <a:pt x="33207" y="35214"/>
                    <a:pt x="31704" y="31639"/>
                    <a:pt x="31751" y="28457"/>
                  </a:cubicBezTo>
                  <a:cubicBezTo>
                    <a:pt x="28158" y="29782"/>
                    <a:pt x="23538" y="30090"/>
                    <a:pt x="19721" y="30379"/>
                  </a:cubicBezTo>
                  <a:cubicBezTo>
                    <a:pt x="17770" y="30529"/>
                    <a:pt x="15792" y="30529"/>
                    <a:pt x="13879" y="30146"/>
                  </a:cubicBezTo>
                  <a:cubicBezTo>
                    <a:pt x="9902" y="29343"/>
                    <a:pt x="6356" y="26851"/>
                    <a:pt x="3967" y="23566"/>
                  </a:cubicBezTo>
                  <a:cubicBezTo>
                    <a:pt x="1577" y="20281"/>
                    <a:pt x="308" y="16268"/>
                    <a:pt x="0" y="12217"/>
                  </a:cubicBezTo>
                  <a:cubicBezTo>
                    <a:pt x="1129" y="15353"/>
                    <a:pt x="2790" y="17789"/>
                    <a:pt x="5180" y="20113"/>
                  </a:cubicBezTo>
                  <a:cubicBezTo>
                    <a:pt x="3136" y="17052"/>
                    <a:pt x="2977" y="13412"/>
                    <a:pt x="2800" y="9725"/>
                  </a:cubicBezTo>
                  <a:cubicBezTo>
                    <a:pt x="2641" y="6263"/>
                    <a:pt x="2875" y="2361"/>
                    <a:pt x="5413" y="0"/>
                  </a:cubicBezTo>
                  <a:cubicBezTo>
                    <a:pt x="4928" y="3827"/>
                    <a:pt x="7569" y="7616"/>
                    <a:pt x="10640" y="9949"/>
                  </a:cubicBezTo>
                  <a:cubicBezTo>
                    <a:pt x="13710" y="12292"/>
                    <a:pt x="17509" y="13430"/>
                    <a:pt x="21252" y="14354"/>
                  </a:cubicBezTo>
                  <a:cubicBezTo>
                    <a:pt x="24994" y="15278"/>
                    <a:pt x="28830" y="16044"/>
                    <a:pt x="32274" y="17789"/>
                  </a:cubicBezTo>
                  <a:cubicBezTo>
                    <a:pt x="33730" y="18526"/>
                    <a:pt x="35149" y="19478"/>
                    <a:pt x="35989" y="20878"/>
                  </a:cubicBezTo>
                  <a:cubicBezTo>
                    <a:pt x="36829" y="22278"/>
                    <a:pt x="36931" y="24220"/>
                    <a:pt x="35886" y="25470"/>
                  </a:cubicBezTo>
                  <a:cubicBezTo>
                    <a:pt x="37883" y="27411"/>
                    <a:pt x="38938" y="30267"/>
                    <a:pt x="38816" y="33049"/>
                  </a:cubicBezTo>
                  <a:cubicBezTo>
                    <a:pt x="38714" y="35298"/>
                    <a:pt x="38443" y="36987"/>
                    <a:pt x="37902" y="39181"/>
                  </a:cubicBezTo>
                  <a:cubicBezTo>
                    <a:pt x="37277" y="41766"/>
                    <a:pt x="37211" y="47870"/>
                    <a:pt x="36745" y="4995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1" name="Google Shape;421;p37">
              <a:extLst>
                <a:ext uri="{FF2B5EF4-FFF2-40B4-BE49-F238E27FC236}">
                  <a16:creationId xmlns:a16="http://schemas.microsoft.com/office/drawing/2014/main" id="{E0AA2E59-F9FB-D3C9-C47C-A9F58F6CC04A}"/>
                </a:ext>
              </a:extLst>
            </p:cNvPr>
            <p:cNvSpPr/>
            <p:nvPr/>
          </p:nvSpPr>
          <p:spPr>
            <a:xfrm>
              <a:off x="12286279" y="1021122"/>
              <a:ext cx="376427" cy="318384"/>
            </a:xfrm>
            <a:custGeom>
              <a:avLst/>
              <a:gdLst/>
              <a:ahLst/>
              <a:cxnLst/>
              <a:rect l="l" t="t" r="r" b="b"/>
              <a:pathLst>
                <a:path w="25909" h="21914" extrusionOk="0">
                  <a:moveTo>
                    <a:pt x="392" y="8409"/>
                  </a:moveTo>
                  <a:cubicBezTo>
                    <a:pt x="831" y="7681"/>
                    <a:pt x="1456" y="7075"/>
                    <a:pt x="2128" y="6543"/>
                  </a:cubicBezTo>
                  <a:cubicBezTo>
                    <a:pt x="4583" y="4592"/>
                    <a:pt x="7775" y="3500"/>
                    <a:pt x="10892" y="3836"/>
                  </a:cubicBezTo>
                  <a:cubicBezTo>
                    <a:pt x="14009" y="4163"/>
                    <a:pt x="16996" y="6011"/>
                    <a:pt x="18443" y="8801"/>
                  </a:cubicBezTo>
                  <a:cubicBezTo>
                    <a:pt x="18470" y="7709"/>
                    <a:pt x="19730" y="5675"/>
                    <a:pt x="19870" y="5507"/>
                  </a:cubicBezTo>
                  <a:cubicBezTo>
                    <a:pt x="20151" y="5161"/>
                    <a:pt x="20440" y="4639"/>
                    <a:pt x="20738" y="4013"/>
                  </a:cubicBezTo>
                  <a:cubicBezTo>
                    <a:pt x="22474" y="2688"/>
                    <a:pt x="24304" y="1484"/>
                    <a:pt x="25909" y="0"/>
                  </a:cubicBezTo>
                  <a:lnTo>
                    <a:pt x="25694" y="5861"/>
                  </a:lnTo>
                  <a:lnTo>
                    <a:pt x="25676" y="8950"/>
                  </a:lnTo>
                  <a:cubicBezTo>
                    <a:pt x="25629" y="13514"/>
                    <a:pt x="23277" y="17528"/>
                    <a:pt x="19759" y="19842"/>
                  </a:cubicBezTo>
                  <a:cubicBezTo>
                    <a:pt x="17892" y="21065"/>
                    <a:pt x="15699" y="21812"/>
                    <a:pt x="13337" y="21914"/>
                  </a:cubicBezTo>
                  <a:cubicBezTo>
                    <a:pt x="13132" y="21914"/>
                    <a:pt x="12917" y="21914"/>
                    <a:pt x="12712" y="21914"/>
                  </a:cubicBezTo>
                  <a:cubicBezTo>
                    <a:pt x="11741" y="21914"/>
                    <a:pt x="10808" y="21784"/>
                    <a:pt x="9903" y="21569"/>
                  </a:cubicBezTo>
                  <a:cubicBezTo>
                    <a:pt x="9753" y="21532"/>
                    <a:pt x="9604" y="21494"/>
                    <a:pt x="9455" y="21457"/>
                  </a:cubicBezTo>
                  <a:cubicBezTo>
                    <a:pt x="9408" y="21438"/>
                    <a:pt x="9361" y="21429"/>
                    <a:pt x="9314" y="21410"/>
                  </a:cubicBezTo>
                  <a:cubicBezTo>
                    <a:pt x="9268" y="21392"/>
                    <a:pt x="9212" y="21382"/>
                    <a:pt x="9165" y="21364"/>
                  </a:cubicBezTo>
                  <a:cubicBezTo>
                    <a:pt x="9072" y="21336"/>
                    <a:pt x="8979" y="21308"/>
                    <a:pt x="8885" y="21270"/>
                  </a:cubicBezTo>
                  <a:cubicBezTo>
                    <a:pt x="8755" y="21233"/>
                    <a:pt x="8624" y="21186"/>
                    <a:pt x="8503" y="21140"/>
                  </a:cubicBezTo>
                  <a:cubicBezTo>
                    <a:pt x="7924" y="20925"/>
                    <a:pt x="7355" y="20664"/>
                    <a:pt x="6813" y="20374"/>
                  </a:cubicBezTo>
                  <a:cubicBezTo>
                    <a:pt x="6095" y="19982"/>
                    <a:pt x="5423" y="19525"/>
                    <a:pt x="4788" y="19002"/>
                  </a:cubicBezTo>
                  <a:cubicBezTo>
                    <a:pt x="4630" y="18872"/>
                    <a:pt x="4480" y="18741"/>
                    <a:pt x="4331" y="18610"/>
                  </a:cubicBezTo>
                  <a:cubicBezTo>
                    <a:pt x="4014" y="18321"/>
                    <a:pt x="3705" y="18022"/>
                    <a:pt x="3416" y="17705"/>
                  </a:cubicBezTo>
                  <a:cubicBezTo>
                    <a:pt x="3304" y="17574"/>
                    <a:pt x="3183" y="17444"/>
                    <a:pt x="3071" y="17313"/>
                  </a:cubicBezTo>
                  <a:cubicBezTo>
                    <a:pt x="2996" y="17229"/>
                    <a:pt x="2931" y="17145"/>
                    <a:pt x="2875" y="17061"/>
                  </a:cubicBezTo>
                  <a:cubicBezTo>
                    <a:pt x="2753" y="16912"/>
                    <a:pt x="2632" y="16753"/>
                    <a:pt x="2520" y="16594"/>
                  </a:cubicBezTo>
                  <a:cubicBezTo>
                    <a:pt x="1979" y="15857"/>
                    <a:pt x="1512" y="15064"/>
                    <a:pt x="1139" y="14214"/>
                  </a:cubicBezTo>
                  <a:cubicBezTo>
                    <a:pt x="1092" y="14121"/>
                    <a:pt x="1064" y="14028"/>
                    <a:pt x="1018" y="13934"/>
                  </a:cubicBezTo>
                  <a:cubicBezTo>
                    <a:pt x="849" y="13542"/>
                    <a:pt x="710" y="13132"/>
                    <a:pt x="579" y="12721"/>
                  </a:cubicBezTo>
                  <a:cubicBezTo>
                    <a:pt x="532" y="12553"/>
                    <a:pt x="476" y="12385"/>
                    <a:pt x="439" y="12208"/>
                  </a:cubicBezTo>
                  <a:cubicBezTo>
                    <a:pt x="420" y="12161"/>
                    <a:pt x="411" y="12124"/>
                    <a:pt x="401" y="12077"/>
                  </a:cubicBezTo>
                  <a:cubicBezTo>
                    <a:pt x="383" y="12002"/>
                    <a:pt x="364" y="11937"/>
                    <a:pt x="345" y="11862"/>
                  </a:cubicBezTo>
                  <a:cubicBezTo>
                    <a:pt x="299" y="11657"/>
                    <a:pt x="262" y="11452"/>
                    <a:pt x="215" y="11246"/>
                  </a:cubicBezTo>
                  <a:cubicBezTo>
                    <a:pt x="178" y="11050"/>
                    <a:pt x="149" y="10854"/>
                    <a:pt x="122" y="10658"/>
                  </a:cubicBezTo>
                  <a:cubicBezTo>
                    <a:pt x="122" y="10612"/>
                    <a:pt x="103" y="10584"/>
                    <a:pt x="103" y="10537"/>
                  </a:cubicBezTo>
                  <a:cubicBezTo>
                    <a:pt x="84" y="10397"/>
                    <a:pt x="66" y="10266"/>
                    <a:pt x="56" y="10126"/>
                  </a:cubicBezTo>
                  <a:cubicBezTo>
                    <a:pt x="56" y="10080"/>
                    <a:pt x="56" y="10042"/>
                    <a:pt x="37" y="9996"/>
                  </a:cubicBezTo>
                  <a:cubicBezTo>
                    <a:pt x="37" y="9921"/>
                    <a:pt x="37" y="9846"/>
                    <a:pt x="19" y="9772"/>
                  </a:cubicBezTo>
                  <a:cubicBezTo>
                    <a:pt x="0" y="9632"/>
                    <a:pt x="0" y="9492"/>
                    <a:pt x="0" y="9352"/>
                  </a:cubicBezTo>
                  <a:cubicBezTo>
                    <a:pt x="0" y="9305"/>
                    <a:pt x="0" y="9277"/>
                    <a:pt x="0" y="9231"/>
                  </a:cubicBezTo>
                  <a:cubicBezTo>
                    <a:pt x="112" y="8941"/>
                    <a:pt x="243" y="8661"/>
                    <a:pt x="411" y="83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2" name="Google Shape;422;p37">
              <a:extLst>
                <a:ext uri="{FF2B5EF4-FFF2-40B4-BE49-F238E27FC236}">
                  <a16:creationId xmlns:a16="http://schemas.microsoft.com/office/drawing/2014/main" id="{4229C1EB-184A-2342-23F4-C3DC7B43DE02}"/>
                </a:ext>
              </a:extLst>
            </p:cNvPr>
            <p:cNvSpPr/>
            <p:nvPr/>
          </p:nvSpPr>
          <p:spPr>
            <a:xfrm>
              <a:off x="12380382" y="1100580"/>
              <a:ext cx="81085" cy="38225"/>
            </a:xfrm>
            <a:custGeom>
              <a:avLst/>
              <a:gdLst/>
              <a:ahLst/>
              <a:cxnLst/>
              <a:rect l="l" t="t" r="r" b="b"/>
              <a:pathLst>
                <a:path w="5581" h="2631" extrusionOk="0">
                  <a:moveTo>
                    <a:pt x="5581" y="0"/>
                  </a:moveTo>
                  <a:cubicBezTo>
                    <a:pt x="5488" y="1465"/>
                    <a:pt x="4284" y="2632"/>
                    <a:pt x="2790" y="2632"/>
                  </a:cubicBezTo>
                  <a:cubicBezTo>
                    <a:pt x="1297" y="2632"/>
                    <a:pt x="93" y="1465"/>
                    <a:pt x="0" y="0"/>
                  </a:cubicBezTo>
                  <a:lnTo>
                    <a:pt x="55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3" name="Google Shape;423;p37">
              <a:extLst>
                <a:ext uri="{FF2B5EF4-FFF2-40B4-BE49-F238E27FC236}">
                  <a16:creationId xmlns:a16="http://schemas.microsoft.com/office/drawing/2014/main" id="{A129B49C-2675-973B-FF22-051FAC665DE8}"/>
                </a:ext>
              </a:extLst>
            </p:cNvPr>
            <p:cNvSpPr/>
            <p:nvPr/>
          </p:nvSpPr>
          <p:spPr>
            <a:xfrm>
              <a:off x="10451073" y="1515523"/>
              <a:ext cx="165701" cy="198245"/>
            </a:xfrm>
            <a:custGeom>
              <a:avLst/>
              <a:gdLst/>
              <a:ahLst/>
              <a:cxnLst/>
              <a:rect l="l" t="t" r="r" b="b"/>
              <a:pathLst>
                <a:path w="11405" h="13645" extrusionOk="0">
                  <a:moveTo>
                    <a:pt x="11405" y="0"/>
                  </a:moveTo>
                  <a:lnTo>
                    <a:pt x="10966" y="8437"/>
                  </a:lnTo>
                  <a:cubicBezTo>
                    <a:pt x="10817" y="11349"/>
                    <a:pt x="8409" y="13645"/>
                    <a:pt x="5488" y="13645"/>
                  </a:cubicBezTo>
                  <a:lnTo>
                    <a:pt x="5488" y="13645"/>
                  </a:lnTo>
                  <a:cubicBezTo>
                    <a:pt x="2455" y="13645"/>
                    <a:pt x="0" y="11190"/>
                    <a:pt x="0" y="8157"/>
                  </a:cubicBezTo>
                  <a:lnTo>
                    <a:pt x="0" y="164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69" name="Google Shape;1571;p62">
            <a:extLst>
              <a:ext uri="{FF2B5EF4-FFF2-40B4-BE49-F238E27FC236}">
                <a16:creationId xmlns:a16="http://schemas.microsoft.com/office/drawing/2014/main" id="{93C1BCC0-7452-4716-1D73-2C15B37D6F40}"/>
              </a:ext>
            </a:extLst>
          </p:cNvPr>
          <p:cNvGrpSpPr/>
          <p:nvPr/>
        </p:nvGrpSpPr>
        <p:grpSpPr>
          <a:xfrm>
            <a:off x="6996381" y="142511"/>
            <a:ext cx="2478534" cy="1807189"/>
            <a:chOff x="3580690" y="1633037"/>
            <a:chExt cx="2478534" cy="1807189"/>
          </a:xfrm>
        </p:grpSpPr>
        <p:sp>
          <p:nvSpPr>
            <p:cNvPr id="5370" name="Google Shape;1572;p62">
              <a:extLst>
                <a:ext uri="{FF2B5EF4-FFF2-40B4-BE49-F238E27FC236}">
                  <a16:creationId xmlns:a16="http://schemas.microsoft.com/office/drawing/2014/main" id="{E1AA3533-BBEB-BA0E-F15E-D786E6C899A7}"/>
                </a:ext>
              </a:extLst>
            </p:cNvPr>
            <p:cNvSpPr/>
            <p:nvPr/>
          </p:nvSpPr>
          <p:spPr>
            <a:xfrm rot="1712549">
              <a:off x="4626896" y="1914816"/>
              <a:ext cx="1261988" cy="1034004"/>
            </a:xfrm>
            <a:custGeom>
              <a:avLst/>
              <a:gdLst/>
              <a:ahLst/>
              <a:cxnLst/>
              <a:rect l="l" t="t" r="r" b="b"/>
              <a:pathLst>
                <a:path w="266480" h="218339" extrusionOk="0">
                  <a:moveTo>
                    <a:pt x="266471" y="9"/>
                  </a:moveTo>
                  <a:cubicBezTo>
                    <a:pt x="215297" y="4778"/>
                    <a:pt x="164357" y="15922"/>
                    <a:pt x="118223" y="38425"/>
                  </a:cubicBezTo>
                  <a:cubicBezTo>
                    <a:pt x="68729" y="62560"/>
                    <a:pt x="24910" y="100536"/>
                    <a:pt x="0" y="149638"/>
                  </a:cubicBezTo>
                  <a:cubicBezTo>
                    <a:pt x="13972" y="170955"/>
                    <a:pt x="25321" y="197022"/>
                    <a:pt x="39293" y="218340"/>
                  </a:cubicBezTo>
                  <a:cubicBezTo>
                    <a:pt x="57231" y="186653"/>
                    <a:pt x="99996" y="181623"/>
                    <a:pt x="136376" y="180260"/>
                  </a:cubicBezTo>
                  <a:cubicBezTo>
                    <a:pt x="167082" y="179112"/>
                    <a:pt x="199207" y="178281"/>
                    <a:pt x="227645" y="188809"/>
                  </a:cubicBezTo>
                  <a:cubicBezTo>
                    <a:pt x="236138" y="125120"/>
                    <a:pt x="254693" y="63166"/>
                    <a:pt x="2664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1" name="Google Shape;1573;p62">
              <a:extLst>
                <a:ext uri="{FF2B5EF4-FFF2-40B4-BE49-F238E27FC236}">
                  <a16:creationId xmlns:a16="http://schemas.microsoft.com/office/drawing/2014/main" id="{0E2CAE6D-7EA8-EF83-E017-8E08231A147A}"/>
                </a:ext>
              </a:extLst>
            </p:cNvPr>
            <p:cNvSpPr/>
            <p:nvPr/>
          </p:nvSpPr>
          <p:spPr>
            <a:xfrm rot="1712549">
              <a:off x="4587828" y="2269717"/>
              <a:ext cx="1126512" cy="647820"/>
            </a:xfrm>
            <a:custGeom>
              <a:avLst/>
              <a:gdLst/>
              <a:ahLst/>
              <a:cxnLst/>
              <a:rect l="l" t="t" r="r" b="b"/>
              <a:pathLst>
                <a:path w="237873" h="136793" extrusionOk="0">
                  <a:moveTo>
                    <a:pt x="237855" y="278"/>
                  </a:moveTo>
                  <a:cubicBezTo>
                    <a:pt x="218022" y="-422"/>
                    <a:pt x="198133" y="156"/>
                    <a:pt x="178431" y="2536"/>
                  </a:cubicBezTo>
                  <a:cubicBezTo>
                    <a:pt x="178198" y="2564"/>
                    <a:pt x="176602" y="2779"/>
                    <a:pt x="175799" y="2882"/>
                  </a:cubicBezTo>
                  <a:cubicBezTo>
                    <a:pt x="174819" y="3021"/>
                    <a:pt x="173251" y="3255"/>
                    <a:pt x="173382" y="3236"/>
                  </a:cubicBezTo>
                  <a:cubicBezTo>
                    <a:pt x="171272" y="3553"/>
                    <a:pt x="169163" y="3899"/>
                    <a:pt x="167054" y="4263"/>
                  </a:cubicBezTo>
                  <a:cubicBezTo>
                    <a:pt x="162817" y="4991"/>
                    <a:pt x="158608" y="5803"/>
                    <a:pt x="154408" y="6708"/>
                  </a:cubicBezTo>
                  <a:cubicBezTo>
                    <a:pt x="145326" y="8659"/>
                    <a:pt x="136338" y="11011"/>
                    <a:pt x="127472" y="13773"/>
                  </a:cubicBezTo>
                  <a:cubicBezTo>
                    <a:pt x="108572" y="19653"/>
                    <a:pt x="94778" y="25514"/>
                    <a:pt x="77381" y="33896"/>
                  </a:cubicBezTo>
                  <a:cubicBezTo>
                    <a:pt x="62308" y="41147"/>
                    <a:pt x="47795" y="49547"/>
                    <a:pt x="34000" y="59020"/>
                  </a:cubicBezTo>
                  <a:cubicBezTo>
                    <a:pt x="30454" y="61456"/>
                    <a:pt x="26954" y="63958"/>
                    <a:pt x="23501" y="66533"/>
                  </a:cubicBezTo>
                  <a:cubicBezTo>
                    <a:pt x="23006" y="66897"/>
                    <a:pt x="20523" y="68801"/>
                    <a:pt x="20337" y="68932"/>
                  </a:cubicBezTo>
                  <a:cubicBezTo>
                    <a:pt x="19142" y="69866"/>
                    <a:pt x="17948" y="70808"/>
                    <a:pt x="16771" y="71760"/>
                  </a:cubicBezTo>
                  <a:cubicBezTo>
                    <a:pt x="11032" y="76380"/>
                    <a:pt x="5450" y="81196"/>
                    <a:pt x="0" y="86161"/>
                  </a:cubicBezTo>
                  <a:cubicBezTo>
                    <a:pt x="9454" y="103110"/>
                    <a:pt x="18274" y="121216"/>
                    <a:pt x="28485" y="136794"/>
                  </a:cubicBezTo>
                  <a:cubicBezTo>
                    <a:pt x="46423" y="105107"/>
                    <a:pt x="89187" y="100077"/>
                    <a:pt x="125568" y="98714"/>
                  </a:cubicBezTo>
                  <a:cubicBezTo>
                    <a:pt x="156274" y="97566"/>
                    <a:pt x="188399" y="96735"/>
                    <a:pt x="216837" y="107263"/>
                  </a:cubicBezTo>
                  <a:cubicBezTo>
                    <a:pt x="221644" y="71228"/>
                    <a:pt x="229670" y="35744"/>
                    <a:pt x="237874" y="2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2" name="Google Shape;1574;p62">
              <a:extLst>
                <a:ext uri="{FF2B5EF4-FFF2-40B4-BE49-F238E27FC236}">
                  <a16:creationId xmlns:a16="http://schemas.microsoft.com/office/drawing/2014/main" id="{40CCB6AD-AAA6-9E66-1914-5A2310A11DF5}"/>
                </a:ext>
              </a:extLst>
            </p:cNvPr>
            <p:cNvSpPr/>
            <p:nvPr/>
          </p:nvSpPr>
          <p:spPr>
            <a:xfrm rot="1712549">
              <a:off x="4576642" y="2503050"/>
              <a:ext cx="1022425" cy="397469"/>
            </a:xfrm>
            <a:custGeom>
              <a:avLst/>
              <a:gdLst/>
              <a:ahLst/>
              <a:cxnLst/>
              <a:rect l="l" t="t" r="r" b="b"/>
              <a:pathLst>
                <a:path w="215894" h="83929" extrusionOk="0">
                  <a:moveTo>
                    <a:pt x="215885" y="687"/>
                  </a:moveTo>
                  <a:cubicBezTo>
                    <a:pt x="201335" y="-107"/>
                    <a:pt x="186747" y="-200"/>
                    <a:pt x="172178" y="341"/>
                  </a:cubicBezTo>
                  <a:cubicBezTo>
                    <a:pt x="163685" y="659"/>
                    <a:pt x="155201" y="1191"/>
                    <a:pt x="146745" y="1937"/>
                  </a:cubicBezTo>
                  <a:cubicBezTo>
                    <a:pt x="142228" y="2329"/>
                    <a:pt x="137710" y="2787"/>
                    <a:pt x="133202" y="3291"/>
                  </a:cubicBezTo>
                  <a:cubicBezTo>
                    <a:pt x="131224" y="3515"/>
                    <a:pt x="129255" y="3748"/>
                    <a:pt x="127285" y="3991"/>
                  </a:cubicBezTo>
                  <a:cubicBezTo>
                    <a:pt x="126156" y="4131"/>
                    <a:pt x="125036" y="4280"/>
                    <a:pt x="123907" y="4420"/>
                  </a:cubicBezTo>
                  <a:cubicBezTo>
                    <a:pt x="123758" y="4439"/>
                    <a:pt x="123646" y="4448"/>
                    <a:pt x="123543" y="4467"/>
                  </a:cubicBezTo>
                  <a:cubicBezTo>
                    <a:pt x="123459" y="4476"/>
                    <a:pt x="123394" y="4485"/>
                    <a:pt x="123291" y="4504"/>
                  </a:cubicBezTo>
                  <a:cubicBezTo>
                    <a:pt x="109244" y="6492"/>
                    <a:pt x="95282" y="8928"/>
                    <a:pt x="81394" y="11812"/>
                  </a:cubicBezTo>
                  <a:cubicBezTo>
                    <a:pt x="80256" y="13081"/>
                    <a:pt x="78912" y="14145"/>
                    <a:pt x="77362" y="14883"/>
                  </a:cubicBezTo>
                  <a:cubicBezTo>
                    <a:pt x="51519" y="27174"/>
                    <a:pt x="25731" y="39569"/>
                    <a:pt x="0" y="52094"/>
                  </a:cubicBezTo>
                  <a:cubicBezTo>
                    <a:pt x="5889" y="63098"/>
                    <a:pt x="11815" y="74027"/>
                    <a:pt x="18302" y="83929"/>
                  </a:cubicBezTo>
                  <a:cubicBezTo>
                    <a:pt x="36241" y="52243"/>
                    <a:pt x="79005" y="47213"/>
                    <a:pt x="115386" y="45850"/>
                  </a:cubicBezTo>
                  <a:cubicBezTo>
                    <a:pt x="146092" y="44702"/>
                    <a:pt x="178216" y="43871"/>
                    <a:pt x="206655" y="54399"/>
                  </a:cubicBezTo>
                  <a:cubicBezTo>
                    <a:pt x="209053" y="36386"/>
                    <a:pt x="212264" y="18504"/>
                    <a:pt x="215894" y="7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3" name="Google Shape;1575;p62">
              <a:extLst>
                <a:ext uri="{FF2B5EF4-FFF2-40B4-BE49-F238E27FC236}">
                  <a16:creationId xmlns:a16="http://schemas.microsoft.com/office/drawing/2014/main" id="{6CCBE45C-982E-6490-FF24-1FC42612CF34}"/>
                </a:ext>
              </a:extLst>
            </p:cNvPr>
            <p:cNvSpPr/>
            <p:nvPr/>
          </p:nvSpPr>
          <p:spPr>
            <a:xfrm rot="1184723">
              <a:off x="3778561" y="1828700"/>
              <a:ext cx="1404728" cy="1415862"/>
            </a:xfrm>
            <a:custGeom>
              <a:avLst/>
              <a:gdLst/>
              <a:ahLst/>
              <a:cxnLst/>
              <a:rect l="l" t="t" r="r" b="b"/>
              <a:pathLst>
                <a:path w="296609" h="298960" extrusionOk="0">
                  <a:moveTo>
                    <a:pt x="177670" y="75083"/>
                  </a:moveTo>
                  <a:cubicBezTo>
                    <a:pt x="162578" y="51115"/>
                    <a:pt x="144556" y="29005"/>
                    <a:pt x="124135" y="9387"/>
                  </a:cubicBezTo>
                  <a:cubicBezTo>
                    <a:pt x="117956" y="3451"/>
                    <a:pt x="109192" y="-2653"/>
                    <a:pt x="101548" y="1211"/>
                  </a:cubicBezTo>
                  <a:cubicBezTo>
                    <a:pt x="95025" y="4496"/>
                    <a:pt x="93606" y="13045"/>
                    <a:pt x="93251" y="20334"/>
                  </a:cubicBezTo>
                  <a:cubicBezTo>
                    <a:pt x="91945" y="46990"/>
                    <a:pt x="94175" y="73823"/>
                    <a:pt x="99859" y="99899"/>
                  </a:cubicBezTo>
                  <a:cubicBezTo>
                    <a:pt x="97479" y="98742"/>
                    <a:pt x="92141" y="100217"/>
                    <a:pt x="89676" y="100460"/>
                  </a:cubicBezTo>
                  <a:cubicBezTo>
                    <a:pt x="82182" y="101225"/>
                    <a:pt x="74716" y="102251"/>
                    <a:pt x="67277" y="103390"/>
                  </a:cubicBezTo>
                  <a:cubicBezTo>
                    <a:pt x="49031" y="106190"/>
                    <a:pt x="30141" y="109242"/>
                    <a:pt x="12883" y="115990"/>
                  </a:cubicBezTo>
                  <a:cubicBezTo>
                    <a:pt x="8674" y="117632"/>
                    <a:pt x="4577" y="120040"/>
                    <a:pt x="2067" y="123792"/>
                  </a:cubicBezTo>
                  <a:cubicBezTo>
                    <a:pt x="-3804" y="132603"/>
                    <a:pt x="4008" y="141302"/>
                    <a:pt x="10858" y="146472"/>
                  </a:cubicBezTo>
                  <a:cubicBezTo>
                    <a:pt x="31764" y="162273"/>
                    <a:pt x="57132" y="172101"/>
                    <a:pt x="83228" y="174527"/>
                  </a:cubicBezTo>
                  <a:cubicBezTo>
                    <a:pt x="77124" y="201799"/>
                    <a:pt x="57468" y="226494"/>
                    <a:pt x="60053" y="254326"/>
                  </a:cubicBezTo>
                  <a:cubicBezTo>
                    <a:pt x="60520" y="259319"/>
                    <a:pt x="61920" y="264583"/>
                    <a:pt x="65728" y="267850"/>
                  </a:cubicBezTo>
                  <a:cubicBezTo>
                    <a:pt x="72859" y="273954"/>
                    <a:pt x="83862" y="269968"/>
                    <a:pt x="91795" y="264947"/>
                  </a:cubicBezTo>
                  <a:cubicBezTo>
                    <a:pt x="111152" y="252711"/>
                    <a:pt x="127355" y="235529"/>
                    <a:pt x="138442" y="215500"/>
                  </a:cubicBezTo>
                  <a:cubicBezTo>
                    <a:pt x="149129" y="244769"/>
                    <a:pt x="166974" y="271387"/>
                    <a:pt x="189990" y="292377"/>
                  </a:cubicBezTo>
                  <a:cubicBezTo>
                    <a:pt x="198632" y="300264"/>
                    <a:pt x="209841" y="302504"/>
                    <a:pt x="216775" y="290977"/>
                  </a:cubicBezTo>
                  <a:cubicBezTo>
                    <a:pt x="223878" y="279171"/>
                    <a:pt x="222879" y="261055"/>
                    <a:pt x="222721" y="247821"/>
                  </a:cubicBezTo>
                  <a:cubicBezTo>
                    <a:pt x="222627" y="240046"/>
                    <a:pt x="222152" y="232281"/>
                    <a:pt x="221386" y="224544"/>
                  </a:cubicBezTo>
                  <a:cubicBezTo>
                    <a:pt x="221069" y="221315"/>
                    <a:pt x="220817" y="202882"/>
                    <a:pt x="218250" y="201416"/>
                  </a:cubicBezTo>
                  <a:cubicBezTo>
                    <a:pt x="235759" y="211440"/>
                    <a:pt x="255583" y="217376"/>
                    <a:pt x="275714" y="218617"/>
                  </a:cubicBezTo>
                  <a:cubicBezTo>
                    <a:pt x="283414" y="219093"/>
                    <a:pt x="292888" y="217796"/>
                    <a:pt x="295818" y="210656"/>
                  </a:cubicBezTo>
                  <a:cubicBezTo>
                    <a:pt x="298497" y="204132"/>
                    <a:pt x="293877" y="197076"/>
                    <a:pt x="289416" y="191616"/>
                  </a:cubicBezTo>
                  <a:cubicBezTo>
                    <a:pt x="272149" y="170523"/>
                    <a:pt x="253287" y="150746"/>
                    <a:pt x="233052" y="132482"/>
                  </a:cubicBezTo>
                  <a:cubicBezTo>
                    <a:pt x="257114" y="109615"/>
                    <a:pt x="282322" y="84770"/>
                    <a:pt x="289555" y="52375"/>
                  </a:cubicBezTo>
                  <a:cubicBezTo>
                    <a:pt x="291338" y="44405"/>
                    <a:pt x="288482" y="35697"/>
                    <a:pt x="279326" y="37144"/>
                  </a:cubicBezTo>
                  <a:cubicBezTo>
                    <a:pt x="267706" y="38992"/>
                    <a:pt x="255854" y="43705"/>
                    <a:pt x="244803" y="47643"/>
                  </a:cubicBezTo>
                  <a:cubicBezTo>
                    <a:pt x="222049" y="55754"/>
                    <a:pt x="200013" y="65694"/>
                    <a:pt x="178015" y="75615"/>
                  </a:cubicBezTo>
                  <a:cubicBezTo>
                    <a:pt x="177893" y="75428"/>
                    <a:pt x="177772" y="75232"/>
                    <a:pt x="177651" y="750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74" name="Google Shape;1576;p62">
              <a:extLst>
                <a:ext uri="{FF2B5EF4-FFF2-40B4-BE49-F238E27FC236}">
                  <a16:creationId xmlns:a16="http://schemas.microsoft.com/office/drawing/2014/main" id="{66842CD6-D92A-3D49-6FDB-D28F9B9E4356}"/>
                </a:ext>
              </a:extLst>
            </p:cNvPr>
            <p:cNvGrpSpPr/>
            <p:nvPr/>
          </p:nvGrpSpPr>
          <p:grpSpPr>
            <a:xfrm rot="1183854">
              <a:off x="4217012" y="2249184"/>
              <a:ext cx="286465" cy="210987"/>
              <a:chOff x="4578259" y="5224852"/>
              <a:chExt cx="60490" cy="44552"/>
            </a:xfrm>
          </p:grpSpPr>
          <p:sp>
            <p:nvSpPr>
              <p:cNvPr id="5386" name="Google Shape;1577;p62">
                <a:extLst>
                  <a:ext uri="{FF2B5EF4-FFF2-40B4-BE49-F238E27FC236}">
                    <a16:creationId xmlns:a16="http://schemas.microsoft.com/office/drawing/2014/main" id="{C77F8E8A-5E9D-CBC3-9122-B87E57BC9A34}"/>
                  </a:ext>
                </a:extLst>
              </p:cNvPr>
              <p:cNvSpPr/>
              <p:nvPr/>
            </p:nvSpPr>
            <p:spPr>
              <a:xfrm>
                <a:off x="4578259" y="5239854"/>
                <a:ext cx="60490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60490" h="29550" extrusionOk="0">
                    <a:moveTo>
                      <a:pt x="34394" y="1"/>
                    </a:moveTo>
                    <a:cubicBezTo>
                      <a:pt x="42944" y="-55"/>
                      <a:pt x="51866" y="2885"/>
                      <a:pt x="57363" y="9427"/>
                    </a:cubicBezTo>
                    <a:cubicBezTo>
                      <a:pt x="59473" y="11947"/>
                      <a:pt x="61078" y="15270"/>
                      <a:pt x="60285" y="18462"/>
                    </a:cubicBezTo>
                    <a:cubicBezTo>
                      <a:pt x="59398" y="22027"/>
                      <a:pt x="55674" y="24332"/>
                      <a:pt x="52015" y="24687"/>
                    </a:cubicBezTo>
                    <a:cubicBezTo>
                      <a:pt x="48357" y="25041"/>
                      <a:pt x="44735" y="23856"/>
                      <a:pt x="41282" y="22587"/>
                    </a:cubicBezTo>
                    <a:cubicBezTo>
                      <a:pt x="37829" y="21318"/>
                      <a:pt x="34329" y="19927"/>
                      <a:pt x="30652" y="19852"/>
                    </a:cubicBezTo>
                    <a:cubicBezTo>
                      <a:pt x="24837" y="19731"/>
                      <a:pt x="19489" y="22876"/>
                      <a:pt x="14767" y="26264"/>
                    </a:cubicBezTo>
                    <a:cubicBezTo>
                      <a:pt x="12368" y="27982"/>
                      <a:pt x="9690" y="29876"/>
                      <a:pt x="6768" y="29503"/>
                    </a:cubicBezTo>
                    <a:cubicBezTo>
                      <a:pt x="5368" y="29325"/>
                      <a:pt x="4071" y="28607"/>
                      <a:pt x="3026" y="27655"/>
                    </a:cubicBezTo>
                    <a:cubicBezTo>
                      <a:pt x="-185" y="24696"/>
                      <a:pt x="-736" y="19582"/>
                      <a:pt x="879" y="15522"/>
                    </a:cubicBezTo>
                    <a:cubicBezTo>
                      <a:pt x="5583" y="3743"/>
                      <a:pt x="23204" y="85"/>
                      <a:pt x="34394" y="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7" name="Google Shape;1578;p62">
                <a:extLst>
                  <a:ext uri="{FF2B5EF4-FFF2-40B4-BE49-F238E27FC236}">
                    <a16:creationId xmlns:a16="http://schemas.microsoft.com/office/drawing/2014/main" id="{E5221536-722B-F698-9A1D-5B10927BA040}"/>
                  </a:ext>
                </a:extLst>
              </p:cNvPr>
              <p:cNvSpPr/>
              <p:nvPr/>
            </p:nvSpPr>
            <p:spPr>
              <a:xfrm>
                <a:off x="4587464" y="5239854"/>
                <a:ext cx="44173" cy="26656"/>
              </a:xfrm>
              <a:custGeom>
                <a:avLst/>
                <a:gdLst/>
                <a:ahLst/>
                <a:cxnLst/>
                <a:rect l="l" t="t" r="r" b="b"/>
                <a:pathLst>
                  <a:path w="44173" h="26656" extrusionOk="0">
                    <a:moveTo>
                      <a:pt x="43091" y="24650"/>
                    </a:moveTo>
                    <a:cubicBezTo>
                      <a:pt x="43511" y="22214"/>
                      <a:pt x="43866" y="19769"/>
                      <a:pt x="44071" y="17304"/>
                    </a:cubicBezTo>
                    <a:cubicBezTo>
                      <a:pt x="44127" y="16633"/>
                      <a:pt x="44015" y="12237"/>
                      <a:pt x="44173" y="13347"/>
                    </a:cubicBezTo>
                    <a:cubicBezTo>
                      <a:pt x="44006" y="11770"/>
                      <a:pt x="43754" y="10221"/>
                      <a:pt x="43502" y="8644"/>
                    </a:cubicBezTo>
                    <a:cubicBezTo>
                      <a:pt x="43455" y="8466"/>
                      <a:pt x="43418" y="8317"/>
                      <a:pt x="43390" y="8168"/>
                    </a:cubicBezTo>
                    <a:cubicBezTo>
                      <a:pt x="43072" y="7309"/>
                      <a:pt x="42737" y="6460"/>
                      <a:pt x="42354" y="5629"/>
                    </a:cubicBezTo>
                    <a:cubicBezTo>
                      <a:pt x="42102" y="5078"/>
                      <a:pt x="41812" y="4537"/>
                      <a:pt x="41533" y="3996"/>
                    </a:cubicBezTo>
                    <a:cubicBezTo>
                      <a:pt x="36651" y="1242"/>
                      <a:pt x="30846" y="-46"/>
                      <a:pt x="25200" y="1"/>
                    </a:cubicBezTo>
                    <a:cubicBezTo>
                      <a:pt x="17742" y="48"/>
                      <a:pt x="7448" y="1690"/>
                      <a:pt x="0" y="6264"/>
                    </a:cubicBezTo>
                    <a:cubicBezTo>
                      <a:pt x="177" y="8326"/>
                      <a:pt x="420" y="10389"/>
                      <a:pt x="774" y="12442"/>
                    </a:cubicBezTo>
                    <a:cubicBezTo>
                      <a:pt x="1036" y="13973"/>
                      <a:pt x="1344" y="15503"/>
                      <a:pt x="1698" y="17016"/>
                    </a:cubicBezTo>
                    <a:cubicBezTo>
                      <a:pt x="1923" y="17968"/>
                      <a:pt x="2156" y="18910"/>
                      <a:pt x="2408" y="19843"/>
                    </a:cubicBezTo>
                    <a:cubicBezTo>
                      <a:pt x="3211" y="22158"/>
                      <a:pt x="4069" y="24426"/>
                      <a:pt x="4993" y="26656"/>
                    </a:cubicBezTo>
                    <a:cubicBezTo>
                      <a:pt x="5180" y="26516"/>
                      <a:pt x="5376" y="26386"/>
                      <a:pt x="5563" y="26255"/>
                    </a:cubicBezTo>
                    <a:cubicBezTo>
                      <a:pt x="10294" y="22877"/>
                      <a:pt x="15642" y="19722"/>
                      <a:pt x="21448" y="19843"/>
                    </a:cubicBezTo>
                    <a:cubicBezTo>
                      <a:pt x="25125" y="19918"/>
                      <a:pt x="28625" y="21308"/>
                      <a:pt x="32078" y="22578"/>
                    </a:cubicBezTo>
                    <a:cubicBezTo>
                      <a:pt x="35531" y="23847"/>
                      <a:pt x="39152" y="25033"/>
                      <a:pt x="42811" y="24678"/>
                    </a:cubicBezTo>
                    <a:cubicBezTo>
                      <a:pt x="42904" y="24678"/>
                      <a:pt x="42998" y="24650"/>
                      <a:pt x="43091" y="246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8" name="Google Shape;1579;p62">
                <a:extLst>
                  <a:ext uri="{FF2B5EF4-FFF2-40B4-BE49-F238E27FC236}">
                    <a16:creationId xmlns:a16="http://schemas.microsoft.com/office/drawing/2014/main" id="{E7D56FF0-9DE1-E55B-EE4D-1B872F916ADF}"/>
                  </a:ext>
                </a:extLst>
              </p:cNvPr>
              <p:cNvSpPr/>
              <p:nvPr/>
            </p:nvSpPr>
            <p:spPr>
              <a:xfrm>
                <a:off x="4586998" y="5230442"/>
                <a:ext cx="12459" cy="15580"/>
              </a:xfrm>
              <a:custGeom>
                <a:avLst/>
                <a:gdLst/>
                <a:ahLst/>
                <a:cxnLst/>
                <a:rect l="l" t="t" r="r" b="b"/>
                <a:pathLst>
                  <a:path w="12459" h="15580" extrusionOk="0">
                    <a:moveTo>
                      <a:pt x="12216" y="14294"/>
                    </a:moveTo>
                    <a:cubicBezTo>
                      <a:pt x="10051" y="12138"/>
                      <a:pt x="8716" y="9450"/>
                      <a:pt x="7269" y="6781"/>
                    </a:cubicBezTo>
                    <a:cubicBezTo>
                      <a:pt x="6074" y="4597"/>
                      <a:pt x="5188" y="1564"/>
                      <a:pt x="2976" y="247"/>
                    </a:cubicBezTo>
                    <a:cubicBezTo>
                      <a:pt x="1987" y="-340"/>
                      <a:pt x="241" y="145"/>
                      <a:pt x="55" y="1433"/>
                    </a:cubicBezTo>
                    <a:cubicBezTo>
                      <a:pt x="-365" y="4363"/>
                      <a:pt x="1706" y="6977"/>
                      <a:pt x="3555" y="9114"/>
                    </a:cubicBezTo>
                    <a:cubicBezTo>
                      <a:pt x="5757" y="11653"/>
                      <a:pt x="8483" y="13332"/>
                      <a:pt x="11114" y="15395"/>
                    </a:cubicBezTo>
                    <a:cubicBezTo>
                      <a:pt x="11880" y="15993"/>
                      <a:pt x="12944" y="15022"/>
                      <a:pt x="12216" y="14294"/>
                    </a:cubicBezTo>
                    <a:lnTo>
                      <a:pt x="12216" y="1429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9" name="Google Shape;1580;p62">
                <a:extLst>
                  <a:ext uri="{FF2B5EF4-FFF2-40B4-BE49-F238E27FC236}">
                    <a16:creationId xmlns:a16="http://schemas.microsoft.com/office/drawing/2014/main" id="{735DDFD1-BA4C-63E9-5883-D6348DEF46F6}"/>
                  </a:ext>
                </a:extLst>
              </p:cNvPr>
              <p:cNvSpPr/>
              <p:nvPr/>
            </p:nvSpPr>
            <p:spPr>
              <a:xfrm>
                <a:off x="4600603" y="5226151"/>
                <a:ext cx="7653" cy="21015"/>
              </a:xfrm>
              <a:custGeom>
                <a:avLst/>
                <a:gdLst/>
                <a:ahLst/>
                <a:cxnLst/>
                <a:rect l="l" t="t" r="r" b="b"/>
                <a:pathLst>
                  <a:path w="7653" h="21015" extrusionOk="0">
                    <a:moveTo>
                      <a:pt x="7627" y="19892"/>
                    </a:moveTo>
                    <a:cubicBezTo>
                      <a:pt x="7002" y="16271"/>
                      <a:pt x="6376" y="12659"/>
                      <a:pt x="5761" y="9038"/>
                    </a:cubicBezTo>
                    <a:cubicBezTo>
                      <a:pt x="5228" y="5958"/>
                      <a:pt x="4967" y="3074"/>
                      <a:pt x="3017" y="572"/>
                    </a:cubicBezTo>
                    <a:cubicBezTo>
                      <a:pt x="1962" y="-781"/>
                      <a:pt x="235" y="526"/>
                      <a:pt x="67" y="1795"/>
                    </a:cubicBezTo>
                    <a:cubicBezTo>
                      <a:pt x="-343" y="4903"/>
                      <a:pt x="1215" y="7890"/>
                      <a:pt x="2288" y="10755"/>
                    </a:cubicBezTo>
                    <a:cubicBezTo>
                      <a:pt x="3483" y="13966"/>
                      <a:pt x="4687" y="17167"/>
                      <a:pt x="5882" y="20378"/>
                    </a:cubicBezTo>
                    <a:cubicBezTo>
                      <a:pt x="6292" y="21479"/>
                      <a:pt x="7832" y="21049"/>
                      <a:pt x="7636" y="19892"/>
                    </a:cubicBezTo>
                    <a:lnTo>
                      <a:pt x="7636" y="1989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0" name="Google Shape;1581;p62">
                <a:extLst>
                  <a:ext uri="{FF2B5EF4-FFF2-40B4-BE49-F238E27FC236}">
                    <a16:creationId xmlns:a16="http://schemas.microsoft.com/office/drawing/2014/main" id="{39DA5355-5804-74FE-2EBB-6AED2A49FE28}"/>
                  </a:ext>
                </a:extLst>
              </p:cNvPr>
              <p:cNvSpPr/>
              <p:nvPr/>
            </p:nvSpPr>
            <p:spPr>
              <a:xfrm>
                <a:off x="4612601" y="5224852"/>
                <a:ext cx="5696" cy="22526"/>
              </a:xfrm>
              <a:custGeom>
                <a:avLst/>
                <a:gdLst/>
                <a:ahLst/>
                <a:cxnLst/>
                <a:rect l="l" t="t" r="r" b="b"/>
                <a:pathLst>
                  <a:path w="5696" h="22526" extrusionOk="0">
                    <a:moveTo>
                      <a:pt x="2479" y="21629"/>
                    </a:moveTo>
                    <a:cubicBezTo>
                      <a:pt x="3104" y="17868"/>
                      <a:pt x="3786" y="14107"/>
                      <a:pt x="4486" y="10364"/>
                    </a:cubicBezTo>
                    <a:cubicBezTo>
                      <a:pt x="5064" y="7275"/>
                      <a:pt x="6259" y="4167"/>
                      <a:pt x="5391" y="1069"/>
                    </a:cubicBezTo>
                    <a:cubicBezTo>
                      <a:pt x="5008" y="-304"/>
                      <a:pt x="3384" y="-275"/>
                      <a:pt x="2628" y="704"/>
                    </a:cubicBezTo>
                    <a:cubicBezTo>
                      <a:pt x="668" y="3252"/>
                      <a:pt x="762" y="6706"/>
                      <a:pt x="444" y="9814"/>
                    </a:cubicBezTo>
                    <a:cubicBezTo>
                      <a:pt x="52" y="13650"/>
                      <a:pt x="-41" y="17448"/>
                      <a:pt x="15" y="21293"/>
                    </a:cubicBezTo>
                    <a:cubicBezTo>
                      <a:pt x="34" y="22647"/>
                      <a:pt x="2236" y="23067"/>
                      <a:pt x="2479" y="21629"/>
                    </a:cubicBezTo>
                    <a:lnTo>
                      <a:pt x="2479" y="2162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75" name="Google Shape;1582;p62">
              <a:extLst>
                <a:ext uri="{FF2B5EF4-FFF2-40B4-BE49-F238E27FC236}">
                  <a16:creationId xmlns:a16="http://schemas.microsoft.com/office/drawing/2014/main" id="{C36F265B-02CB-5204-6E77-A16DFAD503AA}"/>
                </a:ext>
              </a:extLst>
            </p:cNvPr>
            <p:cNvGrpSpPr/>
            <p:nvPr/>
          </p:nvGrpSpPr>
          <p:grpSpPr>
            <a:xfrm rot="1183854">
              <a:off x="4597924" y="2275677"/>
              <a:ext cx="260958" cy="253301"/>
              <a:chOff x="4657525" y="5203610"/>
              <a:chExt cx="55104" cy="53487"/>
            </a:xfrm>
          </p:grpSpPr>
          <p:sp>
            <p:nvSpPr>
              <p:cNvPr id="5381" name="Google Shape;1583;p62">
                <a:extLst>
                  <a:ext uri="{FF2B5EF4-FFF2-40B4-BE49-F238E27FC236}">
                    <a16:creationId xmlns:a16="http://schemas.microsoft.com/office/drawing/2014/main" id="{8EC908A7-5AFB-7DFD-8ACB-AF07C9696ECC}"/>
                  </a:ext>
                </a:extLst>
              </p:cNvPr>
              <p:cNvSpPr/>
              <p:nvPr/>
            </p:nvSpPr>
            <p:spPr>
              <a:xfrm>
                <a:off x="4657525" y="5215765"/>
                <a:ext cx="55104" cy="41332"/>
              </a:xfrm>
              <a:custGeom>
                <a:avLst/>
                <a:gdLst/>
                <a:ahLst/>
                <a:cxnLst/>
                <a:rect l="l" t="t" r="r" b="b"/>
                <a:pathLst>
                  <a:path w="55104" h="41332" extrusionOk="0">
                    <a:moveTo>
                      <a:pt x="13330" y="9568"/>
                    </a:moveTo>
                    <a:cubicBezTo>
                      <a:pt x="6321" y="14468"/>
                      <a:pt x="758" y="22027"/>
                      <a:pt x="58" y="30549"/>
                    </a:cubicBezTo>
                    <a:cubicBezTo>
                      <a:pt x="-212" y="33825"/>
                      <a:pt x="413" y="37464"/>
                      <a:pt x="2905" y="39602"/>
                    </a:cubicBezTo>
                    <a:cubicBezTo>
                      <a:pt x="5696" y="42001"/>
                      <a:pt x="10054" y="41720"/>
                      <a:pt x="13246" y="39891"/>
                    </a:cubicBezTo>
                    <a:cubicBezTo>
                      <a:pt x="16438" y="38062"/>
                      <a:pt x="18706" y="35001"/>
                      <a:pt x="20787" y="31968"/>
                    </a:cubicBezTo>
                    <a:cubicBezTo>
                      <a:pt x="22869" y="28934"/>
                      <a:pt x="24922" y="25770"/>
                      <a:pt x="27871" y="23577"/>
                    </a:cubicBezTo>
                    <a:cubicBezTo>
                      <a:pt x="32538" y="20114"/>
                      <a:pt x="38726" y="19582"/>
                      <a:pt x="44540" y="19601"/>
                    </a:cubicBezTo>
                    <a:cubicBezTo>
                      <a:pt x="47489" y="19610"/>
                      <a:pt x="50775" y="19610"/>
                      <a:pt x="52940" y="17604"/>
                    </a:cubicBezTo>
                    <a:cubicBezTo>
                      <a:pt x="53976" y="16642"/>
                      <a:pt x="54620" y="15308"/>
                      <a:pt x="54918" y="13927"/>
                    </a:cubicBezTo>
                    <a:cubicBezTo>
                      <a:pt x="55824" y="9652"/>
                      <a:pt x="53313" y="5163"/>
                      <a:pt x="49645" y="2792"/>
                    </a:cubicBezTo>
                    <a:cubicBezTo>
                      <a:pt x="38987" y="-4087"/>
                      <a:pt x="22514" y="3128"/>
                      <a:pt x="13339" y="954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2" name="Google Shape;1584;p62">
                <a:extLst>
                  <a:ext uri="{FF2B5EF4-FFF2-40B4-BE49-F238E27FC236}">
                    <a16:creationId xmlns:a16="http://schemas.microsoft.com/office/drawing/2014/main" id="{DB99FD1B-D1BD-5ECC-B54B-AD11ADCBD5DB}"/>
                  </a:ext>
                </a:extLst>
              </p:cNvPr>
              <p:cNvSpPr/>
              <p:nvPr/>
            </p:nvSpPr>
            <p:spPr>
              <a:xfrm>
                <a:off x="4659852" y="5215841"/>
                <a:ext cx="42913" cy="39946"/>
              </a:xfrm>
              <a:custGeom>
                <a:avLst/>
                <a:gdLst/>
                <a:ahLst/>
                <a:cxnLst/>
                <a:rect l="l" t="t" r="r" b="b"/>
                <a:pathLst>
                  <a:path w="42913" h="39946" extrusionOk="0">
                    <a:moveTo>
                      <a:pt x="10677" y="39946"/>
                    </a:moveTo>
                    <a:cubicBezTo>
                      <a:pt x="8922" y="38201"/>
                      <a:pt x="7224" y="36418"/>
                      <a:pt x="5628" y="34524"/>
                    </a:cubicBezTo>
                    <a:cubicBezTo>
                      <a:pt x="5189" y="34010"/>
                      <a:pt x="2744" y="30351"/>
                      <a:pt x="3248" y="31359"/>
                    </a:cubicBezTo>
                    <a:cubicBezTo>
                      <a:pt x="2473" y="29978"/>
                      <a:pt x="1782" y="28569"/>
                      <a:pt x="1073" y="27132"/>
                    </a:cubicBezTo>
                    <a:cubicBezTo>
                      <a:pt x="1008" y="26964"/>
                      <a:pt x="952" y="26824"/>
                      <a:pt x="896" y="26684"/>
                    </a:cubicBezTo>
                    <a:cubicBezTo>
                      <a:pt x="653" y="25797"/>
                      <a:pt x="448" y="24911"/>
                      <a:pt x="270" y="24015"/>
                    </a:cubicBezTo>
                    <a:cubicBezTo>
                      <a:pt x="159" y="23417"/>
                      <a:pt x="74" y="22811"/>
                      <a:pt x="0" y="22204"/>
                    </a:cubicBezTo>
                    <a:cubicBezTo>
                      <a:pt x="2380" y="17126"/>
                      <a:pt x="6374" y="12721"/>
                      <a:pt x="11003" y="9483"/>
                    </a:cubicBezTo>
                    <a:cubicBezTo>
                      <a:pt x="17117" y="5208"/>
                      <a:pt x="26459" y="588"/>
                      <a:pt x="35167" y="0"/>
                    </a:cubicBezTo>
                    <a:cubicBezTo>
                      <a:pt x="36222" y="1783"/>
                      <a:pt x="37211" y="3603"/>
                      <a:pt x="38116" y="5488"/>
                    </a:cubicBezTo>
                    <a:cubicBezTo>
                      <a:pt x="38788" y="6888"/>
                      <a:pt x="39423" y="8316"/>
                      <a:pt x="40011" y="9753"/>
                    </a:cubicBezTo>
                    <a:cubicBezTo>
                      <a:pt x="40384" y="10649"/>
                      <a:pt x="40730" y="11564"/>
                      <a:pt x="41075" y="12469"/>
                    </a:cubicBezTo>
                    <a:cubicBezTo>
                      <a:pt x="41766" y="14821"/>
                      <a:pt x="42372" y="17164"/>
                      <a:pt x="42914" y="19525"/>
                    </a:cubicBezTo>
                    <a:cubicBezTo>
                      <a:pt x="42680" y="19525"/>
                      <a:pt x="42447" y="19525"/>
                      <a:pt x="42214" y="19525"/>
                    </a:cubicBezTo>
                    <a:cubicBezTo>
                      <a:pt x="36399" y="19507"/>
                      <a:pt x="30221" y="20029"/>
                      <a:pt x="25544" y="23501"/>
                    </a:cubicBezTo>
                    <a:cubicBezTo>
                      <a:pt x="22596" y="25694"/>
                      <a:pt x="20542" y="28858"/>
                      <a:pt x="18461" y="31892"/>
                    </a:cubicBezTo>
                    <a:cubicBezTo>
                      <a:pt x="16380" y="34925"/>
                      <a:pt x="14111" y="37986"/>
                      <a:pt x="10920" y="39815"/>
                    </a:cubicBezTo>
                    <a:cubicBezTo>
                      <a:pt x="10836" y="39862"/>
                      <a:pt x="10751" y="39899"/>
                      <a:pt x="10668" y="3994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3" name="Google Shape;1585;p62">
                <a:extLst>
                  <a:ext uri="{FF2B5EF4-FFF2-40B4-BE49-F238E27FC236}">
                    <a16:creationId xmlns:a16="http://schemas.microsoft.com/office/drawing/2014/main" id="{E9FF0924-9E2E-6E4E-E0FB-087B29DD6663}"/>
                  </a:ext>
                </a:extLst>
              </p:cNvPr>
              <p:cNvSpPr/>
              <p:nvPr/>
            </p:nvSpPr>
            <p:spPr>
              <a:xfrm>
                <a:off x="4683576" y="5203610"/>
                <a:ext cx="5452" cy="18817"/>
              </a:xfrm>
              <a:custGeom>
                <a:avLst/>
                <a:gdLst/>
                <a:ahLst/>
                <a:cxnLst/>
                <a:rect l="l" t="t" r="r" b="b"/>
                <a:pathLst>
                  <a:path w="5452" h="18817" extrusionOk="0">
                    <a:moveTo>
                      <a:pt x="2576" y="18260"/>
                    </a:moveTo>
                    <a:cubicBezTo>
                      <a:pt x="4070" y="13182"/>
                      <a:pt x="7355" y="5940"/>
                      <a:pt x="3986" y="937"/>
                    </a:cubicBezTo>
                    <a:cubicBezTo>
                      <a:pt x="3071" y="-425"/>
                      <a:pt x="803" y="-332"/>
                      <a:pt x="355" y="1413"/>
                    </a:cubicBezTo>
                    <a:cubicBezTo>
                      <a:pt x="-989" y="6621"/>
                      <a:pt x="1979" y="12463"/>
                      <a:pt x="1074" y="17849"/>
                    </a:cubicBezTo>
                    <a:cubicBezTo>
                      <a:pt x="915" y="18819"/>
                      <a:pt x="2287" y="19240"/>
                      <a:pt x="2576" y="18260"/>
                    </a:cubicBezTo>
                    <a:lnTo>
                      <a:pt x="2576" y="182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4" name="Google Shape;1586;p62">
                <a:extLst>
                  <a:ext uri="{FF2B5EF4-FFF2-40B4-BE49-F238E27FC236}">
                    <a16:creationId xmlns:a16="http://schemas.microsoft.com/office/drawing/2014/main" id="{3535FF77-2786-EEFE-2379-D9482DD85F63}"/>
                  </a:ext>
                </a:extLst>
              </p:cNvPr>
              <p:cNvSpPr/>
              <p:nvPr/>
            </p:nvSpPr>
            <p:spPr>
              <a:xfrm>
                <a:off x="4670572" y="5207945"/>
                <a:ext cx="9234" cy="20463"/>
              </a:xfrm>
              <a:custGeom>
                <a:avLst/>
                <a:gdLst/>
                <a:ahLst/>
                <a:cxnLst/>
                <a:rect l="l" t="t" r="r" b="b"/>
                <a:pathLst>
                  <a:path w="9234" h="20463" extrusionOk="0">
                    <a:moveTo>
                      <a:pt x="9196" y="19311"/>
                    </a:moveTo>
                    <a:cubicBezTo>
                      <a:pt x="8272" y="15829"/>
                      <a:pt x="7348" y="12339"/>
                      <a:pt x="6424" y="8857"/>
                    </a:cubicBezTo>
                    <a:cubicBezTo>
                      <a:pt x="5640" y="5917"/>
                      <a:pt x="5183" y="2716"/>
                      <a:pt x="2971" y="504"/>
                    </a:cubicBezTo>
                    <a:cubicBezTo>
                      <a:pt x="1851" y="-616"/>
                      <a:pt x="134" y="280"/>
                      <a:pt x="22" y="1727"/>
                    </a:cubicBezTo>
                    <a:cubicBezTo>
                      <a:pt x="-221" y="4807"/>
                      <a:pt x="1609" y="7635"/>
                      <a:pt x="2906" y="10341"/>
                    </a:cubicBezTo>
                    <a:cubicBezTo>
                      <a:pt x="4455" y="13561"/>
                      <a:pt x="5995" y="16790"/>
                      <a:pt x="7544" y="20011"/>
                    </a:cubicBezTo>
                    <a:cubicBezTo>
                      <a:pt x="8001" y="20953"/>
                      <a:pt x="9458" y="20281"/>
                      <a:pt x="9206" y="19311"/>
                    </a:cubicBezTo>
                    <a:lnTo>
                      <a:pt x="9206" y="1931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5" name="Google Shape;1587;p62">
                <a:extLst>
                  <a:ext uri="{FF2B5EF4-FFF2-40B4-BE49-F238E27FC236}">
                    <a16:creationId xmlns:a16="http://schemas.microsoft.com/office/drawing/2014/main" id="{26A78137-0004-E07E-76D4-D0A302FC0921}"/>
                  </a:ext>
                </a:extLst>
              </p:cNvPr>
              <p:cNvSpPr/>
              <p:nvPr/>
            </p:nvSpPr>
            <p:spPr>
              <a:xfrm>
                <a:off x="4658377" y="5215014"/>
                <a:ext cx="16427" cy="17378"/>
              </a:xfrm>
              <a:custGeom>
                <a:avLst/>
                <a:gdLst/>
                <a:ahLst/>
                <a:cxnLst/>
                <a:rect l="l" t="t" r="r" b="b"/>
                <a:pathLst>
                  <a:path w="16427" h="17378" extrusionOk="0">
                    <a:moveTo>
                      <a:pt x="16211" y="15517"/>
                    </a:moveTo>
                    <a:cubicBezTo>
                      <a:pt x="14037" y="12353"/>
                      <a:pt x="11778" y="9311"/>
                      <a:pt x="9248" y="6408"/>
                    </a:cubicBezTo>
                    <a:cubicBezTo>
                      <a:pt x="7177" y="4028"/>
                      <a:pt x="4834" y="286"/>
                      <a:pt x="1474" y="5"/>
                    </a:cubicBezTo>
                    <a:cubicBezTo>
                      <a:pt x="382" y="-88"/>
                      <a:pt x="-103" y="1042"/>
                      <a:pt x="18" y="1919"/>
                    </a:cubicBezTo>
                    <a:cubicBezTo>
                      <a:pt x="438" y="4943"/>
                      <a:pt x="4302" y="7276"/>
                      <a:pt x="6374" y="9292"/>
                    </a:cubicBezTo>
                    <a:cubicBezTo>
                      <a:pt x="9015" y="11859"/>
                      <a:pt x="11656" y="14416"/>
                      <a:pt x="14251" y="17029"/>
                    </a:cubicBezTo>
                    <a:cubicBezTo>
                      <a:pt x="15222" y="18019"/>
                      <a:pt x="17042" y="16712"/>
                      <a:pt x="16221" y="15508"/>
                    </a:cubicBezTo>
                    <a:lnTo>
                      <a:pt x="16221" y="1550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376" name="Google Shape;1588;p62">
              <a:extLst>
                <a:ext uri="{FF2B5EF4-FFF2-40B4-BE49-F238E27FC236}">
                  <a16:creationId xmlns:a16="http://schemas.microsoft.com/office/drawing/2014/main" id="{936437EB-7204-9564-6B78-795A5B6CDA0C}"/>
                </a:ext>
              </a:extLst>
            </p:cNvPr>
            <p:cNvSpPr/>
            <p:nvPr/>
          </p:nvSpPr>
          <p:spPr>
            <a:xfrm rot="1184723">
              <a:off x="4434219" y="2482380"/>
              <a:ext cx="158029" cy="87293"/>
            </a:xfrm>
            <a:custGeom>
              <a:avLst/>
              <a:gdLst/>
              <a:ahLst/>
              <a:cxnLst/>
              <a:rect l="l" t="t" r="r" b="b"/>
              <a:pathLst>
                <a:path w="33368" h="18432" extrusionOk="0">
                  <a:moveTo>
                    <a:pt x="26190" y="1976"/>
                  </a:moveTo>
                  <a:cubicBezTo>
                    <a:pt x="24174" y="5951"/>
                    <a:pt x="19993" y="10077"/>
                    <a:pt x="15083" y="9741"/>
                  </a:cubicBezTo>
                  <a:cubicBezTo>
                    <a:pt x="14141" y="9601"/>
                    <a:pt x="13226" y="9377"/>
                    <a:pt x="12302" y="9162"/>
                  </a:cubicBezTo>
                  <a:cubicBezTo>
                    <a:pt x="9335" y="8210"/>
                    <a:pt x="6441" y="6484"/>
                    <a:pt x="3296" y="6838"/>
                  </a:cubicBezTo>
                  <a:cubicBezTo>
                    <a:pt x="1056" y="7090"/>
                    <a:pt x="-372" y="8761"/>
                    <a:pt x="85" y="11057"/>
                  </a:cubicBezTo>
                  <a:cubicBezTo>
                    <a:pt x="1196" y="16657"/>
                    <a:pt x="6693" y="18169"/>
                    <a:pt x="11873" y="18187"/>
                  </a:cubicBezTo>
                  <a:cubicBezTo>
                    <a:pt x="15457" y="18757"/>
                    <a:pt x="19423" y="18280"/>
                    <a:pt x="22261" y="17301"/>
                  </a:cubicBezTo>
                  <a:cubicBezTo>
                    <a:pt x="27777" y="15387"/>
                    <a:pt x="32229" y="10796"/>
                    <a:pt x="33302" y="4990"/>
                  </a:cubicBezTo>
                  <a:cubicBezTo>
                    <a:pt x="34049" y="940"/>
                    <a:pt x="28327" y="-2215"/>
                    <a:pt x="26190" y="19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7" name="Google Shape;1589;p62">
              <a:extLst>
                <a:ext uri="{FF2B5EF4-FFF2-40B4-BE49-F238E27FC236}">
                  <a16:creationId xmlns:a16="http://schemas.microsoft.com/office/drawing/2014/main" id="{A01A51AC-E06A-E3CA-C8AF-595A9A5A065C}"/>
                </a:ext>
              </a:extLst>
            </p:cNvPr>
            <p:cNvSpPr/>
            <p:nvPr/>
          </p:nvSpPr>
          <p:spPr>
            <a:xfrm rot="1184723">
              <a:off x="4211508" y="2461822"/>
              <a:ext cx="166194" cy="166194"/>
            </a:xfrm>
            <a:custGeom>
              <a:avLst/>
              <a:gdLst/>
              <a:ahLst/>
              <a:cxnLst/>
              <a:rect l="l" t="t" r="r" b="b"/>
              <a:pathLst>
                <a:path w="35092" h="35092" extrusionOk="0">
                  <a:moveTo>
                    <a:pt x="35092" y="17546"/>
                  </a:moveTo>
                  <a:cubicBezTo>
                    <a:pt x="35092" y="27234"/>
                    <a:pt x="27234" y="35092"/>
                    <a:pt x="17546" y="35092"/>
                  </a:cubicBezTo>
                  <a:cubicBezTo>
                    <a:pt x="7858" y="35092"/>
                    <a:pt x="0" y="27234"/>
                    <a:pt x="0" y="17546"/>
                  </a:cubicBezTo>
                  <a:cubicBezTo>
                    <a:pt x="0" y="7858"/>
                    <a:pt x="7858" y="0"/>
                    <a:pt x="17546" y="0"/>
                  </a:cubicBezTo>
                  <a:cubicBezTo>
                    <a:pt x="27234" y="0"/>
                    <a:pt x="35092" y="7858"/>
                    <a:pt x="35092" y="175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8" name="Google Shape;1590;p62">
              <a:extLst>
                <a:ext uri="{FF2B5EF4-FFF2-40B4-BE49-F238E27FC236}">
                  <a16:creationId xmlns:a16="http://schemas.microsoft.com/office/drawing/2014/main" id="{D012D162-14A9-0445-8123-058D24671B91}"/>
                </a:ext>
              </a:extLst>
            </p:cNvPr>
            <p:cNvSpPr/>
            <p:nvPr/>
          </p:nvSpPr>
          <p:spPr>
            <a:xfrm rot="1184723">
              <a:off x="4664917" y="2486437"/>
              <a:ext cx="166194" cy="166194"/>
            </a:xfrm>
            <a:custGeom>
              <a:avLst/>
              <a:gdLst/>
              <a:ahLst/>
              <a:cxnLst/>
              <a:rect l="l" t="t" r="r" b="b"/>
              <a:pathLst>
                <a:path w="35092" h="35092" extrusionOk="0">
                  <a:moveTo>
                    <a:pt x="35093" y="17546"/>
                  </a:moveTo>
                  <a:cubicBezTo>
                    <a:pt x="35093" y="27234"/>
                    <a:pt x="27234" y="35093"/>
                    <a:pt x="17546" y="35093"/>
                  </a:cubicBezTo>
                  <a:cubicBezTo>
                    <a:pt x="7858" y="35093"/>
                    <a:pt x="0" y="27234"/>
                    <a:pt x="0" y="17546"/>
                  </a:cubicBezTo>
                  <a:cubicBezTo>
                    <a:pt x="0" y="7858"/>
                    <a:pt x="7858" y="0"/>
                    <a:pt x="17546" y="0"/>
                  </a:cubicBezTo>
                  <a:cubicBezTo>
                    <a:pt x="27234" y="0"/>
                    <a:pt x="35093" y="7858"/>
                    <a:pt x="35093" y="175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9" name="Google Shape;1591;p62">
              <a:extLst>
                <a:ext uri="{FF2B5EF4-FFF2-40B4-BE49-F238E27FC236}">
                  <a16:creationId xmlns:a16="http://schemas.microsoft.com/office/drawing/2014/main" id="{7113DAED-A1F4-7136-FC97-32201FC43564}"/>
                </a:ext>
              </a:extLst>
            </p:cNvPr>
            <p:cNvSpPr/>
            <p:nvPr/>
          </p:nvSpPr>
          <p:spPr>
            <a:xfrm rot="1712549">
              <a:off x="4932354" y="2071446"/>
              <a:ext cx="452754" cy="296199"/>
            </a:xfrm>
            <a:custGeom>
              <a:avLst/>
              <a:gdLst/>
              <a:ahLst/>
              <a:cxnLst/>
              <a:rect l="l" t="t" r="r" b="b"/>
              <a:pathLst>
                <a:path w="95603" h="62545" extrusionOk="0">
                  <a:moveTo>
                    <a:pt x="889" y="62510"/>
                  </a:moveTo>
                  <a:cubicBezTo>
                    <a:pt x="16055" y="57647"/>
                    <a:pt x="29616" y="44133"/>
                    <a:pt x="43252" y="35780"/>
                  </a:cubicBezTo>
                  <a:cubicBezTo>
                    <a:pt x="59268" y="25971"/>
                    <a:pt x="75899" y="17552"/>
                    <a:pt x="92867" y="9535"/>
                  </a:cubicBezTo>
                  <a:cubicBezTo>
                    <a:pt x="99055" y="6614"/>
                    <a:pt x="93642" y="-2113"/>
                    <a:pt x="87566" y="473"/>
                  </a:cubicBezTo>
                  <a:cubicBezTo>
                    <a:pt x="69403" y="8191"/>
                    <a:pt x="52128" y="17842"/>
                    <a:pt x="35916" y="29097"/>
                  </a:cubicBezTo>
                  <a:cubicBezTo>
                    <a:pt x="23485" y="37731"/>
                    <a:pt x="6918" y="47745"/>
                    <a:pt x="77" y="61455"/>
                  </a:cubicBezTo>
                  <a:cubicBezTo>
                    <a:pt x="-185" y="61978"/>
                    <a:pt x="254" y="62715"/>
                    <a:pt x="889" y="62510"/>
                  </a:cubicBezTo>
                  <a:lnTo>
                    <a:pt x="889" y="6251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0" name="Google Shape;1592;p62">
              <a:extLst>
                <a:ext uri="{FF2B5EF4-FFF2-40B4-BE49-F238E27FC236}">
                  <a16:creationId xmlns:a16="http://schemas.microsoft.com/office/drawing/2014/main" id="{BD57B777-8F0E-A8D5-AA08-8B5A535DAE09}"/>
                </a:ext>
              </a:extLst>
            </p:cNvPr>
            <p:cNvSpPr/>
            <p:nvPr/>
          </p:nvSpPr>
          <p:spPr>
            <a:xfrm rot="1712549">
              <a:off x="5478649" y="2188307"/>
              <a:ext cx="56611" cy="54423"/>
            </a:xfrm>
            <a:custGeom>
              <a:avLst/>
              <a:gdLst/>
              <a:ahLst/>
              <a:cxnLst/>
              <a:rect l="l" t="t" r="r" b="b"/>
              <a:pathLst>
                <a:path w="11954" h="11492" extrusionOk="0">
                  <a:moveTo>
                    <a:pt x="6202" y="9"/>
                  </a:moveTo>
                  <a:cubicBezTo>
                    <a:pt x="6081" y="9"/>
                    <a:pt x="5960" y="9"/>
                    <a:pt x="5838" y="9"/>
                  </a:cubicBezTo>
                  <a:lnTo>
                    <a:pt x="5764" y="9"/>
                  </a:lnTo>
                  <a:cubicBezTo>
                    <a:pt x="5250" y="75"/>
                    <a:pt x="4746" y="149"/>
                    <a:pt x="4233" y="215"/>
                  </a:cubicBezTo>
                  <a:cubicBezTo>
                    <a:pt x="3486" y="392"/>
                    <a:pt x="2833" y="737"/>
                    <a:pt x="2282" y="1241"/>
                  </a:cubicBezTo>
                  <a:cubicBezTo>
                    <a:pt x="2049" y="1372"/>
                    <a:pt x="1844" y="1530"/>
                    <a:pt x="1667" y="1727"/>
                  </a:cubicBezTo>
                  <a:cubicBezTo>
                    <a:pt x="1116" y="2240"/>
                    <a:pt x="724" y="2856"/>
                    <a:pt x="490" y="3556"/>
                  </a:cubicBezTo>
                  <a:cubicBezTo>
                    <a:pt x="136" y="4237"/>
                    <a:pt x="-32" y="4965"/>
                    <a:pt x="5" y="5749"/>
                  </a:cubicBezTo>
                  <a:cubicBezTo>
                    <a:pt x="71" y="6253"/>
                    <a:pt x="145" y="6757"/>
                    <a:pt x="211" y="7261"/>
                  </a:cubicBezTo>
                  <a:cubicBezTo>
                    <a:pt x="481" y="8223"/>
                    <a:pt x="967" y="9062"/>
                    <a:pt x="1676" y="9772"/>
                  </a:cubicBezTo>
                  <a:cubicBezTo>
                    <a:pt x="2348" y="10490"/>
                    <a:pt x="2768" y="10668"/>
                    <a:pt x="3561" y="10994"/>
                  </a:cubicBezTo>
                  <a:cubicBezTo>
                    <a:pt x="4009" y="11256"/>
                    <a:pt x="4494" y="11386"/>
                    <a:pt x="5008" y="11386"/>
                  </a:cubicBezTo>
                  <a:cubicBezTo>
                    <a:pt x="5288" y="11461"/>
                    <a:pt x="5568" y="11489"/>
                    <a:pt x="5848" y="11489"/>
                  </a:cubicBezTo>
                  <a:cubicBezTo>
                    <a:pt x="5969" y="11489"/>
                    <a:pt x="6090" y="11489"/>
                    <a:pt x="6212" y="11489"/>
                  </a:cubicBezTo>
                  <a:cubicBezTo>
                    <a:pt x="7005" y="11517"/>
                    <a:pt x="7742" y="11358"/>
                    <a:pt x="8424" y="10994"/>
                  </a:cubicBezTo>
                  <a:cubicBezTo>
                    <a:pt x="9133" y="10761"/>
                    <a:pt x="9749" y="10369"/>
                    <a:pt x="10272" y="9809"/>
                  </a:cubicBezTo>
                  <a:cubicBezTo>
                    <a:pt x="10832" y="9286"/>
                    <a:pt x="11224" y="8671"/>
                    <a:pt x="11457" y="7961"/>
                  </a:cubicBezTo>
                  <a:cubicBezTo>
                    <a:pt x="11811" y="7280"/>
                    <a:pt x="11980" y="6542"/>
                    <a:pt x="11952" y="5749"/>
                  </a:cubicBezTo>
                  <a:cubicBezTo>
                    <a:pt x="11886" y="5236"/>
                    <a:pt x="11811" y="4732"/>
                    <a:pt x="11746" y="4219"/>
                  </a:cubicBezTo>
                  <a:cubicBezTo>
                    <a:pt x="11476" y="3248"/>
                    <a:pt x="10981" y="2398"/>
                    <a:pt x="10272" y="1680"/>
                  </a:cubicBezTo>
                  <a:cubicBezTo>
                    <a:pt x="9889" y="1381"/>
                    <a:pt x="9497" y="1082"/>
                    <a:pt x="9105" y="784"/>
                  </a:cubicBezTo>
                  <a:cubicBezTo>
                    <a:pt x="8209" y="261"/>
                    <a:pt x="7248" y="0"/>
                    <a:pt x="6202" y="0"/>
                  </a:cubicBez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5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/>
                                        <p:tgtEl>
                                          <p:spTgt spid="5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1" dur="800" fill="hold"/>
                                        <p:tgtEl>
                                          <p:spTgt spid="52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800"/>
                                        <p:tgtEl>
                                          <p:spTgt spid="5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800"/>
                                        <p:tgtEl>
                                          <p:spTgt spid="5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7" dur="800" fill="hold"/>
                                        <p:tgtEl>
                                          <p:spTgt spid="53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2" name="Google Shape;6934;p110">
            <a:extLst>
              <a:ext uri="{FF2B5EF4-FFF2-40B4-BE49-F238E27FC236}">
                <a16:creationId xmlns:a16="http://schemas.microsoft.com/office/drawing/2014/main" id="{52392F3F-9B5E-1E13-D23C-F8CE81B6A847}"/>
              </a:ext>
            </a:extLst>
          </p:cNvPr>
          <p:cNvGrpSpPr/>
          <p:nvPr/>
        </p:nvGrpSpPr>
        <p:grpSpPr>
          <a:xfrm rot="10800000">
            <a:off x="1410897" y="1518490"/>
            <a:ext cx="6063433" cy="2199904"/>
            <a:chOff x="1760694" y="629994"/>
            <a:chExt cx="5708894" cy="3353452"/>
          </a:xfrm>
        </p:grpSpPr>
        <p:grpSp>
          <p:nvGrpSpPr>
            <p:cNvPr id="993" name="Google Shape;6935;p110">
              <a:extLst>
                <a:ext uri="{FF2B5EF4-FFF2-40B4-BE49-F238E27FC236}">
                  <a16:creationId xmlns:a16="http://schemas.microsoft.com/office/drawing/2014/main" id="{CB702063-717D-2862-EFA3-373944056911}"/>
                </a:ext>
              </a:extLst>
            </p:cNvPr>
            <p:cNvGrpSpPr/>
            <p:nvPr/>
          </p:nvGrpSpPr>
          <p:grpSpPr>
            <a:xfrm>
              <a:off x="1760694" y="629994"/>
              <a:ext cx="5708894" cy="3353452"/>
              <a:chOff x="6057275" y="2964625"/>
              <a:chExt cx="1324600" cy="931825"/>
            </a:xfrm>
          </p:grpSpPr>
          <p:sp>
            <p:nvSpPr>
              <p:cNvPr id="995" name="Google Shape;6936;p110">
                <a:extLst>
                  <a:ext uri="{FF2B5EF4-FFF2-40B4-BE49-F238E27FC236}">
                    <a16:creationId xmlns:a16="http://schemas.microsoft.com/office/drawing/2014/main" id="{97251191-127B-8532-5C5C-C0A73F6E0EF9}"/>
                  </a:ext>
                </a:extLst>
              </p:cNvPr>
              <p:cNvSpPr/>
              <p:nvPr/>
            </p:nvSpPr>
            <p:spPr>
              <a:xfrm>
                <a:off x="6057275" y="3010525"/>
                <a:ext cx="1324600" cy="885925"/>
              </a:xfrm>
              <a:custGeom>
                <a:avLst/>
                <a:gdLst/>
                <a:ahLst/>
                <a:cxnLst/>
                <a:rect l="l" t="t" r="r" b="b"/>
                <a:pathLst>
                  <a:path w="52984" h="35437" extrusionOk="0">
                    <a:moveTo>
                      <a:pt x="38866" y="0"/>
                    </a:moveTo>
                    <a:lnTo>
                      <a:pt x="38261" y="20"/>
                    </a:lnTo>
                    <a:lnTo>
                      <a:pt x="37656" y="81"/>
                    </a:lnTo>
                    <a:lnTo>
                      <a:pt x="37071" y="182"/>
                    </a:lnTo>
                    <a:lnTo>
                      <a:pt x="36466" y="323"/>
                    </a:lnTo>
                    <a:lnTo>
                      <a:pt x="35861" y="525"/>
                    </a:lnTo>
                    <a:lnTo>
                      <a:pt x="35276" y="767"/>
                    </a:lnTo>
                    <a:lnTo>
                      <a:pt x="34691" y="1089"/>
                    </a:lnTo>
                    <a:lnTo>
                      <a:pt x="34146" y="1412"/>
                    </a:lnTo>
                    <a:lnTo>
                      <a:pt x="33602" y="1694"/>
                    </a:lnTo>
                    <a:lnTo>
                      <a:pt x="33057" y="1936"/>
                    </a:lnTo>
                    <a:lnTo>
                      <a:pt x="32553" y="2158"/>
                    </a:lnTo>
                    <a:lnTo>
                      <a:pt x="32029" y="2360"/>
                    </a:lnTo>
                    <a:lnTo>
                      <a:pt x="31525" y="2541"/>
                    </a:lnTo>
                    <a:lnTo>
                      <a:pt x="31040" y="2683"/>
                    </a:lnTo>
                    <a:lnTo>
                      <a:pt x="30536" y="2804"/>
                    </a:lnTo>
                    <a:lnTo>
                      <a:pt x="30052" y="2904"/>
                    </a:lnTo>
                    <a:lnTo>
                      <a:pt x="29568" y="2985"/>
                    </a:lnTo>
                    <a:lnTo>
                      <a:pt x="29084" y="3046"/>
                    </a:lnTo>
                    <a:lnTo>
                      <a:pt x="28600" y="3086"/>
                    </a:lnTo>
                    <a:lnTo>
                      <a:pt x="28116" y="3126"/>
                    </a:lnTo>
                    <a:lnTo>
                      <a:pt x="27148" y="3126"/>
                    </a:lnTo>
                    <a:lnTo>
                      <a:pt x="26644" y="3106"/>
                    </a:lnTo>
                    <a:lnTo>
                      <a:pt x="26139" y="3066"/>
                    </a:lnTo>
                    <a:lnTo>
                      <a:pt x="25091" y="2945"/>
                    </a:lnTo>
                    <a:lnTo>
                      <a:pt x="24022" y="2804"/>
                    </a:lnTo>
                    <a:lnTo>
                      <a:pt x="22872" y="2622"/>
                    </a:lnTo>
                    <a:lnTo>
                      <a:pt x="20371" y="2199"/>
                    </a:lnTo>
                    <a:lnTo>
                      <a:pt x="19000" y="1957"/>
                    </a:lnTo>
                    <a:lnTo>
                      <a:pt x="17507" y="1735"/>
                    </a:lnTo>
                    <a:lnTo>
                      <a:pt x="16741" y="1654"/>
                    </a:lnTo>
                    <a:lnTo>
                      <a:pt x="15974" y="1594"/>
                    </a:lnTo>
                    <a:lnTo>
                      <a:pt x="15208" y="1594"/>
                    </a:lnTo>
                    <a:lnTo>
                      <a:pt x="14442" y="1634"/>
                    </a:lnTo>
                    <a:lnTo>
                      <a:pt x="13675" y="1694"/>
                    </a:lnTo>
                    <a:lnTo>
                      <a:pt x="12929" y="1815"/>
                    </a:lnTo>
                    <a:lnTo>
                      <a:pt x="12183" y="1957"/>
                    </a:lnTo>
                    <a:lnTo>
                      <a:pt x="11437" y="2158"/>
                    </a:lnTo>
                    <a:lnTo>
                      <a:pt x="10710" y="2380"/>
                    </a:lnTo>
                    <a:lnTo>
                      <a:pt x="10005" y="2642"/>
                    </a:lnTo>
                    <a:lnTo>
                      <a:pt x="9299" y="2945"/>
                    </a:lnTo>
                    <a:lnTo>
                      <a:pt x="8613" y="3288"/>
                    </a:lnTo>
                    <a:lnTo>
                      <a:pt x="7947" y="3651"/>
                    </a:lnTo>
                    <a:lnTo>
                      <a:pt x="7302" y="4054"/>
                    </a:lnTo>
                    <a:lnTo>
                      <a:pt x="6657" y="4498"/>
                    </a:lnTo>
                    <a:lnTo>
                      <a:pt x="6051" y="4962"/>
                    </a:lnTo>
                    <a:lnTo>
                      <a:pt x="5446" y="5466"/>
                    </a:lnTo>
                    <a:lnTo>
                      <a:pt x="4882" y="6010"/>
                    </a:lnTo>
                    <a:lnTo>
                      <a:pt x="4337" y="6575"/>
                    </a:lnTo>
                    <a:lnTo>
                      <a:pt x="3813" y="7180"/>
                    </a:lnTo>
                    <a:lnTo>
                      <a:pt x="3329" y="7805"/>
                    </a:lnTo>
                    <a:lnTo>
                      <a:pt x="2865" y="8471"/>
                    </a:lnTo>
                    <a:lnTo>
                      <a:pt x="2441" y="9157"/>
                    </a:lnTo>
                    <a:lnTo>
                      <a:pt x="2038" y="9883"/>
                    </a:lnTo>
                    <a:lnTo>
                      <a:pt x="1675" y="10629"/>
                    </a:lnTo>
                    <a:lnTo>
                      <a:pt x="1332" y="11416"/>
                    </a:lnTo>
                    <a:lnTo>
                      <a:pt x="1050" y="12202"/>
                    </a:lnTo>
                    <a:lnTo>
                      <a:pt x="787" y="13049"/>
                    </a:lnTo>
                    <a:lnTo>
                      <a:pt x="566" y="13896"/>
                    </a:lnTo>
                    <a:lnTo>
                      <a:pt x="384" y="14784"/>
                    </a:lnTo>
                    <a:lnTo>
                      <a:pt x="243" y="15691"/>
                    </a:lnTo>
                    <a:lnTo>
                      <a:pt x="142" y="16619"/>
                    </a:lnTo>
                    <a:lnTo>
                      <a:pt x="82" y="17547"/>
                    </a:lnTo>
                    <a:lnTo>
                      <a:pt x="41" y="18434"/>
                    </a:lnTo>
                    <a:lnTo>
                      <a:pt x="21" y="19302"/>
                    </a:lnTo>
                    <a:lnTo>
                      <a:pt x="1" y="20129"/>
                    </a:lnTo>
                    <a:lnTo>
                      <a:pt x="21" y="20915"/>
                    </a:lnTo>
                    <a:lnTo>
                      <a:pt x="61" y="21682"/>
                    </a:lnTo>
                    <a:lnTo>
                      <a:pt x="122" y="22408"/>
                    </a:lnTo>
                    <a:lnTo>
                      <a:pt x="203" y="23113"/>
                    </a:lnTo>
                    <a:lnTo>
                      <a:pt x="324" y="23799"/>
                    </a:lnTo>
                    <a:lnTo>
                      <a:pt x="465" y="24465"/>
                    </a:lnTo>
                    <a:lnTo>
                      <a:pt x="646" y="25090"/>
                    </a:lnTo>
                    <a:lnTo>
                      <a:pt x="848" y="25675"/>
                    </a:lnTo>
                    <a:lnTo>
                      <a:pt x="1070" y="26260"/>
                    </a:lnTo>
                    <a:lnTo>
                      <a:pt x="1332" y="26804"/>
                    </a:lnTo>
                    <a:lnTo>
                      <a:pt x="1635" y="27349"/>
                    </a:lnTo>
                    <a:lnTo>
                      <a:pt x="1977" y="27853"/>
                    </a:lnTo>
                    <a:lnTo>
                      <a:pt x="2340" y="28337"/>
                    </a:lnTo>
                    <a:lnTo>
                      <a:pt x="2744" y="28801"/>
                    </a:lnTo>
                    <a:lnTo>
                      <a:pt x="3208" y="29265"/>
                    </a:lnTo>
                    <a:lnTo>
                      <a:pt x="3692" y="29688"/>
                    </a:lnTo>
                    <a:lnTo>
                      <a:pt x="4216" y="30092"/>
                    </a:lnTo>
                    <a:lnTo>
                      <a:pt x="4781" y="30495"/>
                    </a:lnTo>
                    <a:lnTo>
                      <a:pt x="5406" y="30878"/>
                    </a:lnTo>
                    <a:lnTo>
                      <a:pt x="6072" y="31241"/>
                    </a:lnTo>
                    <a:lnTo>
                      <a:pt x="6757" y="31584"/>
                    </a:lnTo>
                    <a:lnTo>
                      <a:pt x="7524" y="31927"/>
                    </a:lnTo>
                    <a:lnTo>
                      <a:pt x="8331" y="32250"/>
                    </a:lnTo>
                    <a:lnTo>
                      <a:pt x="9178" y="32552"/>
                    </a:lnTo>
                    <a:lnTo>
                      <a:pt x="10085" y="32855"/>
                    </a:lnTo>
                    <a:lnTo>
                      <a:pt x="11033" y="33157"/>
                    </a:lnTo>
                    <a:lnTo>
                      <a:pt x="12042" y="33440"/>
                    </a:lnTo>
                    <a:lnTo>
                      <a:pt x="13111" y="33702"/>
                    </a:lnTo>
                    <a:lnTo>
                      <a:pt x="14200" y="33964"/>
                    </a:lnTo>
                    <a:lnTo>
                      <a:pt x="15309" y="34206"/>
                    </a:lnTo>
                    <a:lnTo>
                      <a:pt x="16438" y="34408"/>
                    </a:lnTo>
                    <a:lnTo>
                      <a:pt x="17568" y="34610"/>
                    </a:lnTo>
                    <a:lnTo>
                      <a:pt x="18697" y="34771"/>
                    </a:lnTo>
                    <a:lnTo>
                      <a:pt x="19847" y="34932"/>
                    </a:lnTo>
                    <a:lnTo>
                      <a:pt x="21017" y="35053"/>
                    </a:lnTo>
                    <a:lnTo>
                      <a:pt x="22166" y="35174"/>
                    </a:lnTo>
                    <a:lnTo>
                      <a:pt x="23316" y="35255"/>
                    </a:lnTo>
                    <a:lnTo>
                      <a:pt x="24486" y="35336"/>
                    </a:lnTo>
                    <a:lnTo>
                      <a:pt x="25635" y="35396"/>
                    </a:lnTo>
                    <a:lnTo>
                      <a:pt x="26785" y="35416"/>
                    </a:lnTo>
                    <a:lnTo>
                      <a:pt x="27935" y="35437"/>
                    </a:lnTo>
                    <a:lnTo>
                      <a:pt x="29064" y="35437"/>
                    </a:lnTo>
                    <a:lnTo>
                      <a:pt x="30193" y="35416"/>
                    </a:lnTo>
                    <a:lnTo>
                      <a:pt x="31323" y="35376"/>
                    </a:lnTo>
                    <a:lnTo>
                      <a:pt x="32432" y="35316"/>
                    </a:lnTo>
                    <a:lnTo>
                      <a:pt x="33521" y="35255"/>
                    </a:lnTo>
                    <a:lnTo>
                      <a:pt x="34610" y="35154"/>
                    </a:lnTo>
                    <a:lnTo>
                      <a:pt x="35659" y="35053"/>
                    </a:lnTo>
                    <a:lnTo>
                      <a:pt x="36708" y="34932"/>
                    </a:lnTo>
                    <a:lnTo>
                      <a:pt x="37716" y="34811"/>
                    </a:lnTo>
                    <a:lnTo>
                      <a:pt x="38725" y="34650"/>
                    </a:lnTo>
                    <a:lnTo>
                      <a:pt x="39693" y="34489"/>
                    </a:lnTo>
                    <a:lnTo>
                      <a:pt x="40641" y="34307"/>
                    </a:lnTo>
                    <a:lnTo>
                      <a:pt x="41569" y="34105"/>
                    </a:lnTo>
                    <a:lnTo>
                      <a:pt x="42456" y="33904"/>
                    </a:lnTo>
                    <a:lnTo>
                      <a:pt x="43303" y="33682"/>
                    </a:lnTo>
                    <a:lnTo>
                      <a:pt x="44130" y="33460"/>
                    </a:lnTo>
                    <a:lnTo>
                      <a:pt x="44917" y="33198"/>
                    </a:lnTo>
                    <a:lnTo>
                      <a:pt x="45683" y="32936"/>
                    </a:lnTo>
                    <a:lnTo>
                      <a:pt x="46389" y="32673"/>
                    </a:lnTo>
                    <a:lnTo>
                      <a:pt x="46732" y="32532"/>
                    </a:lnTo>
                    <a:lnTo>
                      <a:pt x="47075" y="32371"/>
                    </a:lnTo>
                    <a:lnTo>
                      <a:pt x="47397" y="32210"/>
                    </a:lnTo>
                    <a:lnTo>
                      <a:pt x="47700" y="32048"/>
                    </a:lnTo>
                    <a:lnTo>
                      <a:pt x="48002" y="31867"/>
                    </a:lnTo>
                    <a:lnTo>
                      <a:pt x="48305" y="31685"/>
                    </a:lnTo>
                    <a:lnTo>
                      <a:pt x="48849" y="31282"/>
                    </a:lnTo>
                    <a:lnTo>
                      <a:pt x="49374" y="30858"/>
                    </a:lnTo>
                    <a:lnTo>
                      <a:pt x="49858" y="30415"/>
                    </a:lnTo>
                    <a:lnTo>
                      <a:pt x="50281" y="29930"/>
                    </a:lnTo>
                    <a:lnTo>
                      <a:pt x="50705" y="29406"/>
                    </a:lnTo>
                    <a:lnTo>
                      <a:pt x="51068" y="28882"/>
                    </a:lnTo>
                    <a:lnTo>
                      <a:pt x="51391" y="28317"/>
                    </a:lnTo>
                    <a:lnTo>
                      <a:pt x="51693" y="27732"/>
                    </a:lnTo>
                    <a:lnTo>
                      <a:pt x="51976" y="27107"/>
                    </a:lnTo>
                    <a:lnTo>
                      <a:pt x="52197" y="26482"/>
                    </a:lnTo>
                    <a:lnTo>
                      <a:pt x="52399" y="25836"/>
                    </a:lnTo>
                    <a:lnTo>
                      <a:pt x="52581" y="25171"/>
                    </a:lnTo>
                    <a:lnTo>
                      <a:pt x="52722" y="24485"/>
                    </a:lnTo>
                    <a:lnTo>
                      <a:pt x="52823" y="23779"/>
                    </a:lnTo>
                    <a:lnTo>
                      <a:pt x="52903" y="23053"/>
                    </a:lnTo>
                    <a:lnTo>
                      <a:pt x="52964" y="22327"/>
                    </a:lnTo>
                    <a:lnTo>
                      <a:pt x="52984" y="21581"/>
                    </a:lnTo>
                    <a:lnTo>
                      <a:pt x="52984" y="20814"/>
                    </a:lnTo>
                    <a:lnTo>
                      <a:pt x="52964" y="20048"/>
                    </a:lnTo>
                    <a:lnTo>
                      <a:pt x="52903" y="19261"/>
                    </a:lnTo>
                    <a:lnTo>
                      <a:pt x="52823" y="18475"/>
                    </a:lnTo>
                    <a:lnTo>
                      <a:pt x="52722" y="17688"/>
                    </a:lnTo>
                    <a:lnTo>
                      <a:pt x="52601" y="16881"/>
                    </a:lnTo>
                    <a:lnTo>
                      <a:pt x="52460" y="16075"/>
                    </a:lnTo>
                    <a:lnTo>
                      <a:pt x="52278" y="15268"/>
                    </a:lnTo>
                    <a:lnTo>
                      <a:pt x="52097" y="14461"/>
                    </a:lnTo>
                    <a:lnTo>
                      <a:pt x="51895" y="13634"/>
                    </a:lnTo>
                    <a:lnTo>
                      <a:pt x="51653" y="12827"/>
                    </a:lnTo>
                    <a:lnTo>
                      <a:pt x="51411" y="12001"/>
                    </a:lnTo>
                    <a:lnTo>
                      <a:pt x="51149" y="11214"/>
                    </a:lnTo>
                    <a:lnTo>
                      <a:pt x="50846" y="10427"/>
                    </a:lnTo>
                    <a:lnTo>
                      <a:pt x="50523" y="9661"/>
                    </a:lnTo>
                    <a:lnTo>
                      <a:pt x="50181" y="8915"/>
                    </a:lnTo>
                    <a:lnTo>
                      <a:pt x="49818" y="8209"/>
                    </a:lnTo>
                    <a:lnTo>
                      <a:pt x="49434" y="7503"/>
                    </a:lnTo>
                    <a:lnTo>
                      <a:pt x="49031" y="6837"/>
                    </a:lnTo>
                    <a:lnTo>
                      <a:pt x="48607" y="6192"/>
                    </a:lnTo>
                    <a:lnTo>
                      <a:pt x="48184" y="5567"/>
                    </a:lnTo>
                    <a:lnTo>
                      <a:pt x="47720" y="4982"/>
                    </a:lnTo>
                    <a:lnTo>
                      <a:pt x="47256" y="4417"/>
                    </a:lnTo>
                    <a:lnTo>
                      <a:pt x="46752" y="3893"/>
                    </a:lnTo>
                    <a:lnTo>
                      <a:pt x="46268" y="3389"/>
                    </a:lnTo>
                    <a:lnTo>
                      <a:pt x="45743" y="2925"/>
                    </a:lnTo>
                    <a:lnTo>
                      <a:pt x="45219" y="2481"/>
                    </a:lnTo>
                    <a:lnTo>
                      <a:pt x="44675" y="2078"/>
                    </a:lnTo>
                    <a:lnTo>
                      <a:pt x="44130" y="1694"/>
                    </a:lnTo>
                    <a:lnTo>
                      <a:pt x="43565" y="1351"/>
                    </a:lnTo>
                    <a:lnTo>
                      <a:pt x="43001" y="1049"/>
                    </a:lnTo>
                    <a:lnTo>
                      <a:pt x="42436" y="787"/>
                    </a:lnTo>
                    <a:lnTo>
                      <a:pt x="41851" y="565"/>
                    </a:lnTo>
                    <a:lnTo>
                      <a:pt x="41266" y="363"/>
                    </a:lnTo>
                    <a:lnTo>
                      <a:pt x="40661" y="222"/>
                    </a:lnTo>
                    <a:lnTo>
                      <a:pt x="40076" y="101"/>
                    </a:lnTo>
                    <a:lnTo>
                      <a:pt x="39471" y="41"/>
                    </a:lnTo>
                    <a:lnTo>
                      <a:pt x="3886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96" name="Google Shape;6937;p110">
                <a:extLst>
                  <a:ext uri="{FF2B5EF4-FFF2-40B4-BE49-F238E27FC236}">
                    <a16:creationId xmlns:a16="http://schemas.microsoft.com/office/drawing/2014/main" id="{12DC7593-0511-2041-D21D-6B58AD18BB1E}"/>
                  </a:ext>
                </a:extLst>
              </p:cNvPr>
              <p:cNvSpPr/>
              <p:nvPr/>
            </p:nvSpPr>
            <p:spPr>
              <a:xfrm>
                <a:off x="7165050" y="2964625"/>
                <a:ext cx="189600" cy="218350"/>
              </a:xfrm>
              <a:custGeom>
                <a:avLst/>
                <a:gdLst/>
                <a:ahLst/>
                <a:cxnLst/>
                <a:rect l="l" t="t" r="r" b="b"/>
                <a:pathLst>
                  <a:path w="7584" h="8734" extrusionOk="0">
                    <a:moveTo>
                      <a:pt x="545" y="1"/>
                    </a:moveTo>
                    <a:lnTo>
                      <a:pt x="424" y="41"/>
                    </a:lnTo>
                    <a:lnTo>
                      <a:pt x="323" y="102"/>
                    </a:lnTo>
                    <a:lnTo>
                      <a:pt x="243" y="182"/>
                    </a:lnTo>
                    <a:lnTo>
                      <a:pt x="162" y="283"/>
                    </a:lnTo>
                    <a:lnTo>
                      <a:pt x="101" y="384"/>
                    </a:lnTo>
                    <a:lnTo>
                      <a:pt x="41" y="505"/>
                    </a:lnTo>
                    <a:lnTo>
                      <a:pt x="21" y="626"/>
                    </a:lnTo>
                    <a:lnTo>
                      <a:pt x="0" y="787"/>
                    </a:lnTo>
                    <a:lnTo>
                      <a:pt x="41" y="969"/>
                    </a:lnTo>
                    <a:lnTo>
                      <a:pt x="121" y="1150"/>
                    </a:lnTo>
                    <a:lnTo>
                      <a:pt x="222" y="1372"/>
                    </a:lnTo>
                    <a:lnTo>
                      <a:pt x="404" y="1635"/>
                    </a:lnTo>
                    <a:lnTo>
                      <a:pt x="626" y="1917"/>
                    </a:lnTo>
                    <a:lnTo>
                      <a:pt x="908" y="2219"/>
                    </a:lnTo>
                    <a:lnTo>
                      <a:pt x="1251" y="2582"/>
                    </a:lnTo>
                    <a:lnTo>
                      <a:pt x="1695" y="2966"/>
                    </a:lnTo>
                    <a:lnTo>
                      <a:pt x="2199" y="3389"/>
                    </a:lnTo>
                    <a:lnTo>
                      <a:pt x="2784" y="3853"/>
                    </a:lnTo>
                    <a:lnTo>
                      <a:pt x="3207" y="4236"/>
                    </a:lnTo>
                    <a:lnTo>
                      <a:pt x="3631" y="4660"/>
                    </a:lnTo>
                    <a:lnTo>
                      <a:pt x="4034" y="5104"/>
                    </a:lnTo>
                    <a:lnTo>
                      <a:pt x="4438" y="5567"/>
                    </a:lnTo>
                    <a:lnTo>
                      <a:pt x="5184" y="6475"/>
                    </a:lnTo>
                    <a:lnTo>
                      <a:pt x="5849" y="7322"/>
                    </a:lnTo>
                    <a:lnTo>
                      <a:pt x="6434" y="8028"/>
                    </a:lnTo>
                    <a:lnTo>
                      <a:pt x="6676" y="8310"/>
                    </a:lnTo>
                    <a:lnTo>
                      <a:pt x="6918" y="8532"/>
                    </a:lnTo>
                    <a:lnTo>
                      <a:pt x="7120" y="8673"/>
                    </a:lnTo>
                    <a:lnTo>
                      <a:pt x="7201" y="8714"/>
                    </a:lnTo>
                    <a:lnTo>
                      <a:pt x="7281" y="8734"/>
                    </a:lnTo>
                    <a:lnTo>
                      <a:pt x="7362" y="8734"/>
                    </a:lnTo>
                    <a:lnTo>
                      <a:pt x="7423" y="8714"/>
                    </a:lnTo>
                    <a:lnTo>
                      <a:pt x="7483" y="8653"/>
                    </a:lnTo>
                    <a:lnTo>
                      <a:pt x="7523" y="8573"/>
                    </a:lnTo>
                    <a:lnTo>
                      <a:pt x="7564" y="8472"/>
                    </a:lnTo>
                    <a:lnTo>
                      <a:pt x="7584" y="8351"/>
                    </a:lnTo>
                    <a:lnTo>
                      <a:pt x="7584" y="8230"/>
                    </a:lnTo>
                    <a:lnTo>
                      <a:pt x="7564" y="8088"/>
                    </a:lnTo>
                    <a:lnTo>
                      <a:pt x="7483" y="7766"/>
                    </a:lnTo>
                    <a:lnTo>
                      <a:pt x="7342" y="7403"/>
                    </a:lnTo>
                    <a:lnTo>
                      <a:pt x="7160" y="6999"/>
                    </a:lnTo>
                    <a:lnTo>
                      <a:pt x="6939" y="6576"/>
                    </a:lnTo>
                    <a:lnTo>
                      <a:pt x="6676" y="6132"/>
                    </a:lnTo>
                    <a:lnTo>
                      <a:pt x="6374" y="5668"/>
                    </a:lnTo>
                    <a:lnTo>
                      <a:pt x="6071" y="5184"/>
                    </a:lnTo>
                    <a:lnTo>
                      <a:pt x="5749" y="4700"/>
                    </a:lnTo>
                    <a:lnTo>
                      <a:pt x="5063" y="3772"/>
                    </a:lnTo>
                    <a:lnTo>
                      <a:pt x="4397" y="2925"/>
                    </a:lnTo>
                    <a:lnTo>
                      <a:pt x="3812" y="2199"/>
                    </a:lnTo>
                    <a:lnTo>
                      <a:pt x="3550" y="1897"/>
                    </a:lnTo>
                    <a:lnTo>
                      <a:pt x="3288" y="1594"/>
                    </a:lnTo>
                    <a:lnTo>
                      <a:pt x="3006" y="1332"/>
                    </a:lnTo>
                    <a:lnTo>
                      <a:pt x="2743" y="1090"/>
                    </a:lnTo>
                    <a:lnTo>
                      <a:pt x="2481" y="868"/>
                    </a:lnTo>
                    <a:lnTo>
                      <a:pt x="2219" y="687"/>
                    </a:lnTo>
                    <a:lnTo>
                      <a:pt x="1957" y="505"/>
                    </a:lnTo>
                    <a:lnTo>
                      <a:pt x="1715" y="364"/>
                    </a:lnTo>
                    <a:lnTo>
                      <a:pt x="1473" y="243"/>
                    </a:lnTo>
                    <a:lnTo>
                      <a:pt x="1271" y="142"/>
                    </a:lnTo>
                    <a:lnTo>
                      <a:pt x="1049" y="61"/>
                    </a:lnTo>
                    <a:lnTo>
                      <a:pt x="868" y="21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6938;p110">
                <a:extLst>
                  <a:ext uri="{FF2B5EF4-FFF2-40B4-BE49-F238E27FC236}">
                    <a16:creationId xmlns:a16="http://schemas.microsoft.com/office/drawing/2014/main" id="{7D30E500-A739-5E1A-6EEF-F4750F813526}"/>
                  </a:ext>
                </a:extLst>
              </p:cNvPr>
              <p:cNvSpPr/>
              <p:nvPr/>
            </p:nvSpPr>
            <p:spPr>
              <a:xfrm>
                <a:off x="6116275" y="3023125"/>
                <a:ext cx="172475" cy="132125"/>
              </a:xfrm>
              <a:custGeom>
                <a:avLst/>
                <a:gdLst/>
                <a:ahLst/>
                <a:cxnLst/>
                <a:rect l="l" t="t" r="r" b="b"/>
                <a:pathLst>
                  <a:path w="6899" h="5285" extrusionOk="0">
                    <a:moveTo>
                      <a:pt x="5386" y="0"/>
                    </a:moveTo>
                    <a:lnTo>
                      <a:pt x="5063" y="21"/>
                    </a:lnTo>
                    <a:lnTo>
                      <a:pt x="4720" y="81"/>
                    </a:lnTo>
                    <a:lnTo>
                      <a:pt x="4357" y="162"/>
                    </a:lnTo>
                    <a:lnTo>
                      <a:pt x="3974" y="283"/>
                    </a:lnTo>
                    <a:lnTo>
                      <a:pt x="3591" y="444"/>
                    </a:lnTo>
                    <a:lnTo>
                      <a:pt x="3207" y="626"/>
                    </a:lnTo>
                    <a:lnTo>
                      <a:pt x="2804" y="827"/>
                    </a:lnTo>
                    <a:lnTo>
                      <a:pt x="2401" y="1090"/>
                    </a:lnTo>
                    <a:lnTo>
                      <a:pt x="1997" y="1372"/>
                    </a:lnTo>
                    <a:lnTo>
                      <a:pt x="1796" y="1533"/>
                    </a:lnTo>
                    <a:lnTo>
                      <a:pt x="1614" y="1695"/>
                    </a:lnTo>
                    <a:lnTo>
                      <a:pt x="1271" y="2017"/>
                    </a:lnTo>
                    <a:lnTo>
                      <a:pt x="969" y="2380"/>
                    </a:lnTo>
                    <a:lnTo>
                      <a:pt x="707" y="2743"/>
                    </a:lnTo>
                    <a:lnTo>
                      <a:pt x="485" y="3106"/>
                    </a:lnTo>
                    <a:lnTo>
                      <a:pt x="323" y="3469"/>
                    </a:lnTo>
                    <a:lnTo>
                      <a:pt x="182" y="3812"/>
                    </a:lnTo>
                    <a:lnTo>
                      <a:pt x="81" y="4135"/>
                    </a:lnTo>
                    <a:lnTo>
                      <a:pt x="21" y="4438"/>
                    </a:lnTo>
                    <a:lnTo>
                      <a:pt x="1" y="4700"/>
                    </a:lnTo>
                    <a:lnTo>
                      <a:pt x="1" y="4922"/>
                    </a:lnTo>
                    <a:lnTo>
                      <a:pt x="61" y="5103"/>
                    </a:lnTo>
                    <a:lnTo>
                      <a:pt x="81" y="5164"/>
                    </a:lnTo>
                    <a:lnTo>
                      <a:pt x="122" y="5224"/>
                    </a:lnTo>
                    <a:lnTo>
                      <a:pt x="182" y="5264"/>
                    </a:lnTo>
                    <a:lnTo>
                      <a:pt x="243" y="5285"/>
                    </a:lnTo>
                    <a:lnTo>
                      <a:pt x="384" y="5285"/>
                    </a:lnTo>
                    <a:lnTo>
                      <a:pt x="485" y="5244"/>
                    </a:lnTo>
                    <a:lnTo>
                      <a:pt x="565" y="5184"/>
                    </a:lnTo>
                    <a:lnTo>
                      <a:pt x="767" y="5043"/>
                    </a:lnTo>
                    <a:lnTo>
                      <a:pt x="989" y="4861"/>
                    </a:lnTo>
                    <a:lnTo>
                      <a:pt x="1493" y="4377"/>
                    </a:lnTo>
                    <a:lnTo>
                      <a:pt x="2078" y="3792"/>
                    </a:lnTo>
                    <a:lnTo>
                      <a:pt x="2401" y="3469"/>
                    </a:lnTo>
                    <a:lnTo>
                      <a:pt x="2764" y="3127"/>
                    </a:lnTo>
                    <a:lnTo>
                      <a:pt x="3167" y="2804"/>
                    </a:lnTo>
                    <a:lnTo>
                      <a:pt x="3591" y="2461"/>
                    </a:lnTo>
                    <a:lnTo>
                      <a:pt x="4034" y="2118"/>
                    </a:lnTo>
                    <a:lnTo>
                      <a:pt x="4539" y="1795"/>
                    </a:lnTo>
                    <a:lnTo>
                      <a:pt x="5063" y="1493"/>
                    </a:lnTo>
                    <a:lnTo>
                      <a:pt x="5628" y="1190"/>
                    </a:lnTo>
                    <a:lnTo>
                      <a:pt x="6253" y="928"/>
                    </a:lnTo>
                    <a:lnTo>
                      <a:pt x="6898" y="686"/>
                    </a:lnTo>
                    <a:lnTo>
                      <a:pt x="6838" y="585"/>
                    </a:lnTo>
                    <a:lnTo>
                      <a:pt x="6777" y="505"/>
                    </a:lnTo>
                    <a:lnTo>
                      <a:pt x="6616" y="343"/>
                    </a:lnTo>
                    <a:lnTo>
                      <a:pt x="6434" y="202"/>
                    </a:lnTo>
                    <a:lnTo>
                      <a:pt x="6213" y="101"/>
                    </a:lnTo>
                    <a:lnTo>
                      <a:pt x="5971" y="41"/>
                    </a:lnTo>
                    <a:lnTo>
                      <a:pt x="568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4" name="Google Shape;6939;p110">
              <a:extLst>
                <a:ext uri="{FF2B5EF4-FFF2-40B4-BE49-F238E27FC236}">
                  <a16:creationId xmlns:a16="http://schemas.microsoft.com/office/drawing/2014/main" id="{00180AA7-1C3F-D923-9C20-FFE345C46A51}"/>
                </a:ext>
              </a:extLst>
            </p:cNvPr>
            <p:cNvSpPr/>
            <p:nvPr/>
          </p:nvSpPr>
          <p:spPr>
            <a:xfrm rot="6334360">
              <a:off x="5988775" y="729157"/>
              <a:ext cx="242061" cy="765883"/>
            </a:xfrm>
            <a:custGeom>
              <a:avLst/>
              <a:gdLst/>
              <a:ahLst/>
              <a:cxnLst/>
              <a:rect l="l" t="t" r="r" b="b"/>
              <a:pathLst>
                <a:path w="4660" h="12546" extrusionOk="0">
                  <a:moveTo>
                    <a:pt x="2985" y="0"/>
                  </a:moveTo>
                  <a:lnTo>
                    <a:pt x="2824" y="21"/>
                  </a:lnTo>
                  <a:lnTo>
                    <a:pt x="2642" y="61"/>
                  </a:lnTo>
                  <a:lnTo>
                    <a:pt x="2481" y="101"/>
                  </a:lnTo>
                  <a:lnTo>
                    <a:pt x="2320" y="162"/>
                  </a:lnTo>
                  <a:lnTo>
                    <a:pt x="2158" y="242"/>
                  </a:lnTo>
                  <a:lnTo>
                    <a:pt x="2017" y="323"/>
                  </a:lnTo>
                  <a:lnTo>
                    <a:pt x="1896" y="404"/>
                  </a:lnTo>
                  <a:lnTo>
                    <a:pt x="1775" y="505"/>
                  </a:lnTo>
                  <a:lnTo>
                    <a:pt x="1634" y="646"/>
                  </a:lnTo>
                  <a:lnTo>
                    <a:pt x="1493" y="787"/>
                  </a:lnTo>
                  <a:lnTo>
                    <a:pt x="1251" y="1110"/>
                  </a:lnTo>
                  <a:lnTo>
                    <a:pt x="1049" y="1473"/>
                  </a:lnTo>
                  <a:lnTo>
                    <a:pt x="847" y="1856"/>
                  </a:lnTo>
                  <a:lnTo>
                    <a:pt x="686" y="2259"/>
                  </a:lnTo>
                  <a:lnTo>
                    <a:pt x="525" y="2642"/>
                  </a:lnTo>
                  <a:lnTo>
                    <a:pt x="404" y="3046"/>
                  </a:lnTo>
                  <a:lnTo>
                    <a:pt x="303" y="3409"/>
                  </a:lnTo>
                  <a:lnTo>
                    <a:pt x="182" y="3893"/>
                  </a:lnTo>
                  <a:lnTo>
                    <a:pt x="101" y="4397"/>
                  </a:lnTo>
                  <a:lnTo>
                    <a:pt x="41" y="4901"/>
                  </a:lnTo>
                  <a:lnTo>
                    <a:pt x="0" y="5426"/>
                  </a:lnTo>
                  <a:lnTo>
                    <a:pt x="0" y="5970"/>
                  </a:lnTo>
                  <a:lnTo>
                    <a:pt x="21" y="6495"/>
                  </a:lnTo>
                  <a:lnTo>
                    <a:pt x="61" y="7039"/>
                  </a:lnTo>
                  <a:lnTo>
                    <a:pt x="142" y="7564"/>
                  </a:lnTo>
                  <a:lnTo>
                    <a:pt x="242" y="8108"/>
                  </a:lnTo>
                  <a:lnTo>
                    <a:pt x="384" y="8612"/>
                  </a:lnTo>
                  <a:lnTo>
                    <a:pt x="545" y="9137"/>
                  </a:lnTo>
                  <a:lnTo>
                    <a:pt x="726" y="9621"/>
                  </a:lnTo>
                  <a:lnTo>
                    <a:pt x="948" y="10105"/>
                  </a:lnTo>
                  <a:lnTo>
                    <a:pt x="1190" y="10569"/>
                  </a:lnTo>
                  <a:lnTo>
                    <a:pt x="1453" y="10992"/>
                  </a:lnTo>
                  <a:lnTo>
                    <a:pt x="1755" y="11396"/>
                  </a:lnTo>
                  <a:lnTo>
                    <a:pt x="1957" y="11638"/>
                  </a:lnTo>
                  <a:lnTo>
                    <a:pt x="2179" y="11860"/>
                  </a:lnTo>
                  <a:lnTo>
                    <a:pt x="2441" y="12041"/>
                  </a:lnTo>
                  <a:lnTo>
                    <a:pt x="2703" y="12223"/>
                  </a:lnTo>
                  <a:lnTo>
                    <a:pt x="2965" y="12364"/>
                  </a:lnTo>
                  <a:lnTo>
                    <a:pt x="3227" y="12465"/>
                  </a:lnTo>
                  <a:lnTo>
                    <a:pt x="3510" y="12525"/>
                  </a:lnTo>
                  <a:lnTo>
                    <a:pt x="3752" y="12545"/>
                  </a:lnTo>
                  <a:lnTo>
                    <a:pt x="3994" y="12525"/>
                  </a:lnTo>
                  <a:lnTo>
                    <a:pt x="4095" y="12505"/>
                  </a:lnTo>
                  <a:lnTo>
                    <a:pt x="4195" y="12465"/>
                  </a:lnTo>
                  <a:lnTo>
                    <a:pt x="4276" y="12424"/>
                  </a:lnTo>
                  <a:lnTo>
                    <a:pt x="4377" y="12344"/>
                  </a:lnTo>
                  <a:lnTo>
                    <a:pt x="4437" y="12283"/>
                  </a:lnTo>
                  <a:lnTo>
                    <a:pt x="4498" y="12182"/>
                  </a:lnTo>
                  <a:lnTo>
                    <a:pt x="4558" y="12081"/>
                  </a:lnTo>
                  <a:lnTo>
                    <a:pt x="4599" y="11960"/>
                  </a:lnTo>
                  <a:lnTo>
                    <a:pt x="4639" y="11819"/>
                  </a:lnTo>
                  <a:lnTo>
                    <a:pt x="4639" y="11658"/>
                  </a:lnTo>
                  <a:lnTo>
                    <a:pt x="4659" y="11496"/>
                  </a:lnTo>
                  <a:lnTo>
                    <a:pt x="4639" y="11315"/>
                  </a:lnTo>
                  <a:lnTo>
                    <a:pt x="4619" y="11113"/>
                  </a:lnTo>
                  <a:lnTo>
                    <a:pt x="4558" y="10891"/>
                  </a:lnTo>
                  <a:lnTo>
                    <a:pt x="4377" y="10629"/>
                  </a:lnTo>
                  <a:lnTo>
                    <a:pt x="4216" y="10367"/>
                  </a:lnTo>
                  <a:lnTo>
                    <a:pt x="4054" y="10105"/>
                  </a:lnTo>
                  <a:lnTo>
                    <a:pt x="3913" y="9822"/>
                  </a:lnTo>
                  <a:lnTo>
                    <a:pt x="3792" y="9540"/>
                  </a:lnTo>
                  <a:lnTo>
                    <a:pt x="3671" y="9258"/>
                  </a:lnTo>
                  <a:lnTo>
                    <a:pt x="3550" y="8955"/>
                  </a:lnTo>
                  <a:lnTo>
                    <a:pt x="3449" y="8653"/>
                  </a:lnTo>
                  <a:lnTo>
                    <a:pt x="3288" y="8027"/>
                  </a:lnTo>
                  <a:lnTo>
                    <a:pt x="3167" y="7402"/>
                  </a:lnTo>
                  <a:lnTo>
                    <a:pt x="3086" y="6777"/>
                  </a:lnTo>
                  <a:lnTo>
                    <a:pt x="3066" y="6132"/>
                  </a:lnTo>
                  <a:lnTo>
                    <a:pt x="3046" y="5769"/>
                  </a:lnTo>
                  <a:lnTo>
                    <a:pt x="3066" y="5406"/>
                  </a:lnTo>
                  <a:lnTo>
                    <a:pt x="3086" y="5043"/>
                  </a:lnTo>
                  <a:lnTo>
                    <a:pt x="3106" y="4679"/>
                  </a:lnTo>
                  <a:lnTo>
                    <a:pt x="3147" y="4437"/>
                  </a:lnTo>
                  <a:lnTo>
                    <a:pt x="3187" y="4175"/>
                  </a:lnTo>
                  <a:lnTo>
                    <a:pt x="3348" y="3691"/>
                  </a:lnTo>
                  <a:lnTo>
                    <a:pt x="3530" y="3187"/>
                  </a:lnTo>
                  <a:lnTo>
                    <a:pt x="3711" y="2703"/>
                  </a:lnTo>
                  <a:lnTo>
                    <a:pt x="3873" y="2199"/>
                  </a:lnTo>
                  <a:lnTo>
                    <a:pt x="3933" y="1957"/>
                  </a:lnTo>
                  <a:lnTo>
                    <a:pt x="3974" y="1695"/>
                  </a:lnTo>
                  <a:lnTo>
                    <a:pt x="4014" y="1452"/>
                  </a:lnTo>
                  <a:lnTo>
                    <a:pt x="4014" y="1190"/>
                  </a:lnTo>
                  <a:lnTo>
                    <a:pt x="3994" y="948"/>
                  </a:lnTo>
                  <a:lnTo>
                    <a:pt x="3953" y="686"/>
                  </a:lnTo>
                  <a:lnTo>
                    <a:pt x="3893" y="505"/>
                  </a:lnTo>
                  <a:lnTo>
                    <a:pt x="3812" y="363"/>
                  </a:lnTo>
                  <a:lnTo>
                    <a:pt x="3711" y="242"/>
                  </a:lnTo>
                  <a:lnTo>
                    <a:pt x="3590" y="142"/>
                  </a:lnTo>
                  <a:lnTo>
                    <a:pt x="3449" y="81"/>
                  </a:lnTo>
                  <a:lnTo>
                    <a:pt x="3308" y="21"/>
                  </a:lnTo>
                  <a:lnTo>
                    <a:pt x="31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8" name="Google Shape;6940;p110">
            <a:extLst>
              <a:ext uri="{FF2B5EF4-FFF2-40B4-BE49-F238E27FC236}">
                <a16:creationId xmlns:a16="http://schemas.microsoft.com/office/drawing/2014/main" id="{5145A595-833F-4D02-E569-E80F3278E0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0547" y="2026591"/>
            <a:ext cx="4193400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rgbClr val="C00000"/>
                </a:solidFill>
              </a:rPr>
              <a:t>Thank You!</a:t>
            </a:r>
            <a:endParaRPr sz="4400" dirty="0">
              <a:solidFill>
                <a:srgbClr val="C00000"/>
              </a:solidFill>
            </a:endParaRPr>
          </a:p>
        </p:txBody>
      </p:sp>
      <p:sp>
        <p:nvSpPr>
          <p:cNvPr id="999" name="Google Shape;6941;p110">
            <a:extLst>
              <a:ext uri="{FF2B5EF4-FFF2-40B4-BE49-F238E27FC236}">
                <a16:creationId xmlns:a16="http://schemas.microsoft.com/office/drawing/2014/main" id="{537BDCDF-993A-5857-B470-E9B68979825D}"/>
              </a:ext>
            </a:extLst>
          </p:cNvPr>
          <p:cNvSpPr/>
          <p:nvPr/>
        </p:nvSpPr>
        <p:spPr>
          <a:xfrm>
            <a:off x="8090415" y="5849326"/>
            <a:ext cx="475354" cy="442198"/>
          </a:xfrm>
          <a:custGeom>
            <a:avLst/>
            <a:gdLst/>
            <a:ahLst/>
            <a:cxnLst/>
            <a:rect l="l" t="t" r="r" b="b"/>
            <a:pathLst>
              <a:path w="5524" h="5139" extrusionOk="0">
                <a:moveTo>
                  <a:pt x="3122" y="0"/>
                </a:moveTo>
                <a:lnTo>
                  <a:pt x="2978" y="48"/>
                </a:lnTo>
                <a:lnTo>
                  <a:pt x="2594" y="288"/>
                </a:lnTo>
                <a:lnTo>
                  <a:pt x="2258" y="576"/>
                </a:lnTo>
                <a:lnTo>
                  <a:pt x="2018" y="817"/>
                </a:lnTo>
                <a:lnTo>
                  <a:pt x="2018" y="865"/>
                </a:lnTo>
                <a:lnTo>
                  <a:pt x="2066" y="913"/>
                </a:lnTo>
                <a:lnTo>
                  <a:pt x="2210" y="1057"/>
                </a:lnTo>
                <a:lnTo>
                  <a:pt x="2594" y="1345"/>
                </a:lnTo>
                <a:lnTo>
                  <a:pt x="2738" y="1489"/>
                </a:lnTo>
                <a:lnTo>
                  <a:pt x="2786" y="1585"/>
                </a:lnTo>
                <a:lnTo>
                  <a:pt x="2786" y="1681"/>
                </a:lnTo>
                <a:lnTo>
                  <a:pt x="2786" y="1777"/>
                </a:lnTo>
                <a:lnTo>
                  <a:pt x="2738" y="1873"/>
                </a:lnTo>
                <a:lnTo>
                  <a:pt x="2642" y="1969"/>
                </a:lnTo>
                <a:lnTo>
                  <a:pt x="2498" y="2065"/>
                </a:lnTo>
                <a:lnTo>
                  <a:pt x="2162" y="2209"/>
                </a:lnTo>
                <a:lnTo>
                  <a:pt x="1921" y="2209"/>
                </a:lnTo>
                <a:lnTo>
                  <a:pt x="1777" y="2113"/>
                </a:lnTo>
                <a:lnTo>
                  <a:pt x="1633" y="1969"/>
                </a:lnTo>
                <a:lnTo>
                  <a:pt x="1585" y="1777"/>
                </a:lnTo>
                <a:lnTo>
                  <a:pt x="1537" y="1585"/>
                </a:lnTo>
                <a:lnTo>
                  <a:pt x="1489" y="1393"/>
                </a:lnTo>
                <a:lnTo>
                  <a:pt x="1393" y="1297"/>
                </a:lnTo>
                <a:lnTo>
                  <a:pt x="1297" y="1249"/>
                </a:lnTo>
                <a:lnTo>
                  <a:pt x="1201" y="1249"/>
                </a:lnTo>
                <a:lnTo>
                  <a:pt x="1009" y="1297"/>
                </a:lnTo>
                <a:lnTo>
                  <a:pt x="865" y="1393"/>
                </a:lnTo>
                <a:lnTo>
                  <a:pt x="481" y="1681"/>
                </a:lnTo>
                <a:lnTo>
                  <a:pt x="337" y="1825"/>
                </a:lnTo>
                <a:lnTo>
                  <a:pt x="241" y="1969"/>
                </a:lnTo>
                <a:lnTo>
                  <a:pt x="193" y="2065"/>
                </a:lnTo>
                <a:lnTo>
                  <a:pt x="241" y="2113"/>
                </a:lnTo>
                <a:lnTo>
                  <a:pt x="289" y="2305"/>
                </a:lnTo>
                <a:lnTo>
                  <a:pt x="481" y="2546"/>
                </a:lnTo>
                <a:lnTo>
                  <a:pt x="673" y="2738"/>
                </a:lnTo>
                <a:lnTo>
                  <a:pt x="961" y="3074"/>
                </a:lnTo>
                <a:lnTo>
                  <a:pt x="1009" y="3170"/>
                </a:lnTo>
                <a:lnTo>
                  <a:pt x="961" y="3218"/>
                </a:lnTo>
                <a:lnTo>
                  <a:pt x="913" y="3218"/>
                </a:lnTo>
                <a:lnTo>
                  <a:pt x="529" y="3314"/>
                </a:lnTo>
                <a:lnTo>
                  <a:pt x="337" y="3362"/>
                </a:lnTo>
                <a:lnTo>
                  <a:pt x="193" y="3458"/>
                </a:lnTo>
                <a:lnTo>
                  <a:pt x="49" y="3602"/>
                </a:lnTo>
                <a:lnTo>
                  <a:pt x="0" y="3746"/>
                </a:lnTo>
                <a:lnTo>
                  <a:pt x="49" y="3890"/>
                </a:lnTo>
                <a:lnTo>
                  <a:pt x="145" y="4130"/>
                </a:lnTo>
                <a:lnTo>
                  <a:pt x="385" y="4370"/>
                </a:lnTo>
                <a:lnTo>
                  <a:pt x="625" y="4467"/>
                </a:lnTo>
                <a:lnTo>
                  <a:pt x="817" y="4467"/>
                </a:lnTo>
                <a:lnTo>
                  <a:pt x="1009" y="4370"/>
                </a:lnTo>
                <a:lnTo>
                  <a:pt x="1153" y="4274"/>
                </a:lnTo>
                <a:lnTo>
                  <a:pt x="1249" y="4130"/>
                </a:lnTo>
                <a:lnTo>
                  <a:pt x="1441" y="3890"/>
                </a:lnTo>
                <a:lnTo>
                  <a:pt x="1537" y="3938"/>
                </a:lnTo>
                <a:lnTo>
                  <a:pt x="1585" y="4034"/>
                </a:lnTo>
                <a:lnTo>
                  <a:pt x="1777" y="4418"/>
                </a:lnTo>
                <a:lnTo>
                  <a:pt x="1970" y="4851"/>
                </a:lnTo>
                <a:lnTo>
                  <a:pt x="2066" y="5043"/>
                </a:lnTo>
                <a:lnTo>
                  <a:pt x="2162" y="5139"/>
                </a:lnTo>
                <a:lnTo>
                  <a:pt x="2258" y="5139"/>
                </a:lnTo>
                <a:lnTo>
                  <a:pt x="2402" y="5043"/>
                </a:lnTo>
                <a:lnTo>
                  <a:pt x="2738" y="4803"/>
                </a:lnTo>
                <a:lnTo>
                  <a:pt x="3074" y="4515"/>
                </a:lnTo>
                <a:lnTo>
                  <a:pt x="3266" y="4322"/>
                </a:lnTo>
                <a:lnTo>
                  <a:pt x="3314" y="4226"/>
                </a:lnTo>
                <a:lnTo>
                  <a:pt x="3266" y="4178"/>
                </a:lnTo>
                <a:lnTo>
                  <a:pt x="3170" y="4034"/>
                </a:lnTo>
                <a:lnTo>
                  <a:pt x="3026" y="3890"/>
                </a:lnTo>
                <a:lnTo>
                  <a:pt x="2834" y="3650"/>
                </a:lnTo>
                <a:lnTo>
                  <a:pt x="2786" y="3506"/>
                </a:lnTo>
                <a:lnTo>
                  <a:pt x="2786" y="3362"/>
                </a:lnTo>
                <a:lnTo>
                  <a:pt x="2882" y="3218"/>
                </a:lnTo>
                <a:lnTo>
                  <a:pt x="3026" y="3122"/>
                </a:lnTo>
                <a:lnTo>
                  <a:pt x="3170" y="3074"/>
                </a:lnTo>
                <a:lnTo>
                  <a:pt x="3314" y="3026"/>
                </a:lnTo>
                <a:lnTo>
                  <a:pt x="3458" y="3026"/>
                </a:lnTo>
                <a:lnTo>
                  <a:pt x="3602" y="3074"/>
                </a:lnTo>
                <a:lnTo>
                  <a:pt x="3698" y="3170"/>
                </a:lnTo>
                <a:lnTo>
                  <a:pt x="3746" y="3266"/>
                </a:lnTo>
                <a:lnTo>
                  <a:pt x="3843" y="3506"/>
                </a:lnTo>
                <a:lnTo>
                  <a:pt x="3891" y="3746"/>
                </a:lnTo>
                <a:lnTo>
                  <a:pt x="3987" y="3938"/>
                </a:lnTo>
                <a:lnTo>
                  <a:pt x="4227" y="3938"/>
                </a:lnTo>
                <a:lnTo>
                  <a:pt x="4611" y="3698"/>
                </a:lnTo>
                <a:lnTo>
                  <a:pt x="5043" y="3410"/>
                </a:lnTo>
                <a:lnTo>
                  <a:pt x="5235" y="3218"/>
                </a:lnTo>
                <a:lnTo>
                  <a:pt x="5283" y="3170"/>
                </a:lnTo>
                <a:lnTo>
                  <a:pt x="5235" y="3074"/>
                </a:lnTo>
                <a:lnTo>
                  <a:pt x="5139" y="2834"/>
                </a:lnTo>
                <a:lnTo>
                  <a:pt x="4707" y="2257"/>
                </a:lnTo>
                <a:lnTo>
                  <a:pt x="4563" y="2017"/>
                </a:lnTo>
                <a:lnTo>
                  <a:pt x="4515" y="1969"/>
                </a:lnTo>
                <a:lnTo>
                  <a:pt x="4563" y="1921"/>
                </a:lnTo>
                <a:lnTo>
                  <a:pt x="4755" y="1873"/>
                </a:lnTo>
                <a:lnTo>
                  <a:pt x="5139" y="1729"/>
                </a:lnTo>
                <a:lnTo>
                  <a:pt x="5331" y="1585"/>
                </a:lnTo>
                <a:lnTo>
                  <a:pt x="5475" y="1393"/>
                </a:lnTo>
                <a:lnTo>
                  <a:pt x="5523" y="1249"/>
                </a:lnTo>
                <a:lnTo>
                  <a:pt x="5523" y="1057"/>
                </a:lnTo>
                <a:lnTo>
                  <a:pt x="5427" y="865"/>
                </a:lnTo>
                <a:lnTo>
                  <a:pt x="5283" y="673"/>
                </a:lnTo>
                <a:lnTo>
                  <a:pt x="5139" y="528"/>
                </a:lnTo>
                <a:lnTo>
                  <a:pt x="4947" y="432"/>
                </a:lnTo>
                <a:lnTo>
                  <a:pt x="4755" y="432"/>
                </a:lnTo>
                <a:lnTo>
                  <a:pt x="4611" y="480"/>
                </a:lnTo>
                <a:lnTo>
                  <a:pt x="4515" y="576"/>
                </a:lnTo>
                <a:lnTo>
                  <a:pt x="4419" y="673"/>
                </a:lnTo>
                <a:lnTo>
                  <a:pt x="4227" y="913"/>
                </a:lnTo>
                <a:lnTo>
                  <a:pt x="4131" y="1057"/>
                </a:lnTo>
                <a:lnTo>
                  <a:pt x="4035" y="1105"/>
                </a:lnTo>
                <a:lnTo>
                  <a:pt x="3939" y="1105"/>
                </a:lnTo>
                <a:lnTo>
                  <a:pt x="3843" y="1009"/>
                </a:lnTo>
                <a:lnTo>
                  <a:pt x="3602" y="625"/>
                </a:lnTo>
                <a:lnTo>
                  <a:pt x="3410" y="240"/>
                </a:lnTo>
                <a:lnTo>
                  <a:pt x="3314" y="96"/>
                </a:lnTo>
                <a:lnTo>
                  <a:pt x="321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0" name="Google Shape;6942;p110">
            <a:extLst>
              <a:ext uri="{FF2B5EF4-FFF2-40B4-BE49-F238E27FC236}">
                <a16:creationId xmlns:a16="http://schemas.microsoft.com/office/drawing/2014/main" id="{73D54533-1526-77EB-262A-D5113A2A8A07}"/>
              </a:ext>
            </a:extLst>
          </p:cNvPr>
          <p:cNvGrpSpPr/>
          <p:nvPr/>
        </p:nvGrpSpPr>
        <p:grpSpPr>
          <a:xfrm>
            <a:off x="772912" y="1128273"/>
            <a:ext cx="867905" cy="795757"/>
            <a:chOff x="1460350" y="2402425"/>
            <a:chExt cx="208950" cy="208950"/>
          </a:xfrm>
          <a:solidFill>
            <a:schemeClr val="tx2">
              <a:lumMod val="25000"/>
            </a:schemeClr>
          </a:solidFill>
        </p:grpSpPr>
        <p:sp>
          <p:nvSpPr>
            <p:cNvPr id="1001" name="Google Shape;6943;p110">
              <a:extLst>
                <a:ext uri="{FF2B5EF4-FFF2-40B4-BE49-F238E27FC236}">
                  <a16:creationId xmlns:a16="http://schemas.microsoft.com/office/drawing/2014/main" id="{930B1391-5617-A768-508F-6A0B25BAAD0F}"/>
                </a:ext>
              </a:extLst>
            </p:cNvPr>
            <p:cNvSpPr/>
            <p:nvPr/>
          </p:nvSpPr>
          <p:spPr>
            <a:xfrm>
              <a:off x="1460350" y="2402425"/>
              <a:ext cx="208950" cy="208950"/>
            </a:xfrm>
            <a:custGeom>
              <a:avLst/>
              <a:gdLst/>
              <a:ahLst/>
              <a:cxnLst/>
              <a:rect l="l" t="t" r="r" b="b"/>
              <a:pathLst>
                <a:path w="8358" h="8358" extrusionOk="0">
                  <a:moveTo>
                    <a:pt x="4035" y="1"/>
                  </a:moveTo>
                  <a:lnTo>
                    <a:pt x="3651" y="49"/>
                  </a:lnTo>
                  <a:lnTo>
                    <a:pt x="3218" y="97"/>
                  </a:lnTo>
                  <a:lnTo>
                    <a:pt x="2786" y="241"/>
                  </a:lnTo>
                  <a:lnTo>
                    <a:pt x="2402" y="385"/>
                  </a:lnTo>
                  <a:lnTo>
                    <a:pt x="2066" y="577"/>
                  </a:lnTo>
                  <a:lnTo>
                    <a:pt x="1682" y="817"/>
                  </a:lnTo>
                  <a:lnTo>
                    <a:pt x="1393" y="1058"/>
                  </a:lnTo>
                  <a:lnTo>
                    <a:pt x="1105" y="1346"/>
                  </a:lnTo>
                  <a:lnTo>
                    <a:pt x="865" y="1634"/>
                  </a:lnTo>
                  <a:lnTo>
                    <a:pt x="625" y="1970"/>
                  </a:lnTo>
                  <a:lnTo>
                    <a:pt x="433" y="2354"/>
                  </a:lnTo>
                  <a:lnTo>
                    <a:pt x="241" y="2690"/>
                  </a:lnTo>
                  <a:lnTo>
                    <a:pt x="145" y="3075"/>
                  </a:lnTo>
                  <a:lnTo>
                    <a:pt x="49" y="3459"/>
                  </a:lnTo>
                  <a:lnTo>
                    <a:pt x="1" y="3891"/>
                  </a:lnTo>
                  <a:lnTo>
                    <a:pt x="1" y="4323"/>
                  </a:lnTo>
                  <a:lnTo>
                    <a:pt x="49" y="4707"/>
                  </a:lnTo>
                  <a:lnTo>
                    <a:pt x="97" y="5140"/>
                  </a:lnTo>
                  <a:lnTo>
                    <a:pt x="241" y="5572"/>
                  </a:lnTo>
                  <a:lnTo>
                    <a:pt x="385" y="5956"/>
                  </a:lnTo>
                  <a:lnTo>
                    <a:pt x="577" y="6292"/>
                  </a:lnTo>
                  <a:lnTo>
                    <a:pt x="817" y="6628"/>
                  </a:lnTo>
                  <a:lnTo>
                    <a:pt x="1057" y="6965"/>
                  </a:lnTo>
                  <a:lnTo>
                    <a:pt x="1345" y="7253"/>
                  </a:lnTo>
                  <a:lnTo>
                    <a:pt x="1634" y="7493"/>
                  </a:lnTo>
                  <a:lnTo>
                    <a:pt x="1970" y="7733"/>
                  </a:lnTo>
                  <a:lnTo>
                    <a:pt x="2306" y="7925"/>
                  </a:lnTo>
                  <a:lnTo>
                    <a:pt x="2690" y="8069"/>
                  </a:lnTo>
                  <a:lnTo>
                    <a:pt x="3074" y="8213"/>
                  </a:lnTo>
                  <a:lnTo>
                    <a:pt x="3458" y="8309"/>
                  </a:lnTo>
                  <a:lnTo>
                    <a:pt x="3891" y="8357"/>
                  </a:lnTo>
                  <a:lnTo>
                    <a:pt x="4275" y="8357"/>
                  </a:lnTo>
                  <a:lnTo>
                    <a:pt x="4707" y="8309"/>
                  </a:lnTo>
                  <a:lnTo>
                    <a:pt x="5139" y="8261"/>
                  </a:lnTo>
                  <a:lnTo>
                    <a:pt x="5524" y="8117"/>
                  </a:lnTo>
                  <a:lnTo>
                    <a:pt x="5956" y="7973"/>
                  </a:lnTo>
                  <a:lnTo>
                    <a:pt x="6292" y="7781"/>
                  </a:lnTo>
                  <a:lnTo>
                    <a:pt x="6628" y="7541"/>
                  </a:lnTo>
                  <a:lnTo>
                    <a:pt x="6964" y="7301"/>
                  </a:lnTo>
                  <a:lnTo>
                    <a:pt x="7252" y="7013"/>
                  </a:lnTo>
                  <a:lnTo>
                    <a:pt x="7493" y="6724"/>
                  </a:lnTo>
                  <a:lnTo>
                    <a:pt x="7733" y="6388"/>
                  </a:lnTo>
                  <a:lnTo>
                    <a:pt x="7925" y="6004"/>
                  </a:lnTo>
                  <a:lnTo>
                    <a:pt x="8069" y="5668"/>
                  </a:lnTo>
                  <a:lnTo>
                    <a:pt x="8213" y="5284"/>
                  </a:lnTo>
                  <a:lnTo>
                    <a:pt x="8309" y="4900"/>
                  </a:lnTo>
                  <a:lnTo>
                    <a:pt x="8357" y="4467"/>
                  </a:lnTo>
                  <a:lnTo>
                    <a:pt x="8357" y="4035"/>
                  </a:lnTo>
                  <a:lnTo>
                    <a:pt x="8309" y="3651"/>
                  </a:lnTo>
                  <a:lnTo>
                    <a:pt x="8261" y="3219"/>
                  </a:lnTo>
                  <a:lnTo>
                    <a:pt x="8117" y="2786"/>
                  </a:lnTo>
                  <a:lnTo>
                    <a:pt x="7973" y="2402"/>
                  </a:lnTo>
                  <a:lnTo>
                    <a:pt x="7781" y="2066"/>
                  </a:lnTo>
                  <a:lnTo>
                    <a:pt x="7541" y="1730"/>
                  </a:lnTo>
                  <a:lnTo>
                    <a:pt x="7300" y="1394"/>
                  </a:lnTo>
                  <a:lnTo>
                    <a:pt x="7012" y="1106"/>
                  </a:lnTo>
                  <a:lnTo>
                    <a:pt x="6724" y="865"/>
                  </a:lnTo>
                  <a:lnTo>
                    <a:pt x="6388" y="625"/>
                  </a:lnTo>
                  <a:lnTo>
                    <a:pt x="6004" y="433"/>
                  </a:lnTo>
                  <a:lnTo>
                    <a:pt x="5668" y="289"/>
                  </a:lnTo>
                  <a:lnTo>
                    <a:pt x="5283" y="145"/>
                  </a:lnTo>
                  <a:lnTo>
                    <a:pt x="4851" y="49"/>
                  </a:lnTo>
                  <a:lnTo>
                    <a:pt x="446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6944;p110">
              <a:extLst>
                <a:ext uri="{FF2B5EF4-FFF2-40B4-BE49-F238E27FC236}">
                  <a16:creationId xmlns:a16="http://schemas.microsoft.com/office/drawing/2014/main" id="{1B701D7F-DC10-1C7B-9727-19AEF0BC9CF5}"/>
                </a:ext>
              </a:extLst>
            </p:cNvPr>
            <p:cNvSpPr/>
            <p:nvPr/>
          </p:nvSpPr>
          <p:spPr>
            <a:xfrm>
              <a:off x="1460350" y="2402425"/>
              <a:ext cx="208950" cy="208950"/>
            </a:xfrm>
            <a:custGeom>
              <a:avLst/>
              <a:gdLst/>
              <a:ahLst/>
              <a:cxnLst/>
              <a:rect l="l" t="t" r="r" b="b"/>
              <a:pathLst>
                <a:path w="8358" h="8358" fill="none" extrusionOk="0">
                  <a:moveTo>
                    <a:pt x="8261" y="3219"/>
                  </a:moveTo>
                  <a:lnTo>
                    <a:pt x="8261" y="3219"/>
                  </a:lnTo>
                  <a:lnTo>
                    <a:pt x="8309" y="3651"/>
                  </a:lnTo>
                  <a:lnTo>
                    <a:pt x="8357" y="4035"/>
                  </a:lnTo>
                  <a:lnTo>
                    <a:pt x="8357" y="4467"/>
                  </a:lnTo>
                  <a:lnTo>
                    <a:pt x="8309" y="4900"/>
                  </a:lnTo>
                  <a:lnTo>
                    <a:pt x="8213" y="5284"/>
                  </a:lnTo>
                  <a:lnTo>
                    <a:pt x="8069" y="5668"/>
                  </a:lnTo>
                  <a:lnTo>
                    <a:pt x="7925" y="6004"/>
                  </a:lnTo>
                  <a:lnTo>
                    <a:pt x="7733" y="6388"/>
                  </a:lnTo>
                  <a:lnTo>
                    <a:pt x="7493" y="6724"/>
                  </a:lnTo>
                  <a:lnTo>
                    <a:pt x="7252" y="7013"/>
                  </a:lnTo>
                  <a:lnTo>
                    <a:pt x="6964" y="7301"/>
                  </a:lnTo>
                  <a:lnTo>
                    <a:pt x="6628" y="7541"/>
                  </a:lnTo>
                  <a:lnTo>
                    <a:pt x="6292" y="7781"/>
                  </a:lnTo>
                  <a:lnTo>
                    <a:pt x="5956" y="7973"/>
                  </a:lnTo>
                  <a:lnTo>
                    <a:pt x="5524" y="8117"/>
                  </a:lnTo>
                  <a:lnTo>
                    <a:pt x="5139" y="8261"/>
                  </a:lnTo>
                  <a:lnTo>
                    <a:pt x="5139" y="8261"/>
                  </a:lnTo>
                  <a:lnTo>
                    <a:pt x="4707" y="8309"/>
                  </a:lnTo>
                  <a:lnTo>
                    <a:pt x="4275" y="8357"/>
                  </a:lnTo>
                  <a:lnTo>
                    <a:pt x="3891" y="8357"/>
                  </a:lnTo>
                  <a:lnTo>
                    <a:pt x="3458" y="8309"/>
                  </a:lnTo>
                  <a:lnTo>
                    <a:pt x="3074" y="8213"/>
                  </a:lnTo>
                  <a:lnTo>
                    <a:pt x="2690" y="8069"/>
                  </a:lnTo>
                  <a:lnTo>
                    <a:pt x="2306" y="7925"/>
                  </a:lnTo>
                  <a:lnTo>
                    <a:pt x="1970" y="7733"/>
                  </a:lnTo>
                  <a:lnTo>
                    <a:pt x="1634" y="7493"/>
                  </a:lnTo>
                  <a:lnTo>
                    <a:pt x="1345" y="7253"/>
                  </a:lnTo>
                  <a:lnTo>
                    <a:pt x="1057" y="6965"/>
                  </a:lnTo>
                  <a:lnTo>
                    <a:pt x="817" y="6628"/>
                  </a:lnTo>
                  <a:lnTo>
                    <a:pt x="577" y="6292"/>
                  </a:lnTo>
                  <a:lnTo>
                    <a:pt x="385" y="5956"/>
                  </a:lnTo>
                  <a:lnTo>
                    <a:pt x="241" y="5572"/>
                  </a:lnTo>
                  <a:lnTo>
                    <a:pt x="97" y="5140"/>
                  </a:lnTo>
                  <a:lnTo>
                    <a:pt x="97" y="5140"/>
                  </a:lnTo>
                  <a:lnTo>
                    <a:pt x="49" y="4707"/>
                  </a:lnTo>
                  <a:lnTo>
                    <a:pt x="1" y="4323"/>
                  </a:lnTo>
                  <a:lnTo>
                    <a:pt x="1" y="3891"/>
                  </a:lnTo>
                  <a:lnTo>
                    <a:pt x="49" y="3459"/>
                  </a:lnTo>
                  <a:lnTo>
                    <a:pt x="145" y="3075"/>
                  </a:lnTo>
                  <a:lnTo>
                    <a:pt x="241" y="2690"/>
                  </a:lnTo>
                  <a:lnTo>
                    <a:pt x="433" y="2354"/>
                  </a:lnTo>
                  <a:lnTo>
                    <a:pt x="625" y="1970"/>
                  </a:lnTo>
                  <a:lnTo>
                    <a:pt x="865" y="1634"/>
                  </a:lnTo>
                  <a:lnTo>
                    <a:pt x="1105" y="1346"/>
                  </a:lnTo>
                  <a:lnTo>
                    <a:pt x="1393" y="1058"/>
                  </a:lnTo>
                  <a:lnTo>
                    <a:pt x="1682" y="817"/>
                  </a:lnTo>
                  <a:lnTo>
                    <a:pt x="2066" y="577"/>
                  </a:lnTo>
                  <a:lnTo>
                    <a:pt x="2402" y="385"/>
                  </a:lnTo>
                  <a:lnTo>
                    <a:pt x="2786" y="241"/>
                  </a:lnTo>
                  <a:lnTo>
                    <a:pt x="3218" y="97"/>
                  </a:lnTo>
                  <a:lnTo>
                    <a:pt x="3218" y="97"/>
                  </a:lnTo>
                  <a:lnTo>
                    <a:pt x="3651" y="49"/>
                  </a:lnTo>
                  <a:lnTo>
                    <a:pt x="4035" y="1"/>
                  </a:lnTo>
                  <a:lnTo>
                    <a:pt x="4467" y="1"/>
                  </a:lnTo>
                  <a:lnTo>
                    <a:pt x="4851" y="49"/>
                  </a:lnTo>
                  <a:lnTo>
                    <a:pt x="5283" y="145"/>
                  </a:lnTo>
                  <a:lnTo>
                    <a:pt x="5668" y="289"/>
                  </a:lnTo>
                  <a:lnTo>
                    <a:pt x="6004" y="433"/>
                  </a:lnTo>
                  <a:lnTo>
                    <a:pt x="6388" y="625"/>
                  </a:lnTo>
                  <a:lnTo>
                    <a:pt x="6724" y="865"/>
                  </a:lnTo>
                  <a:lnTo>
                    <a:pt x="7012" y="1106"/>
                  </a:lnTo>
                  <a:lnTo>
                    <a:pt x="7300" y="1394"/>
                  </a:lnTo>
                  <a:lnTo>
                    <a:pt x="7541" y="1730"/>
                  </a:lnTo>
                  <a:lnTo>
                    <a:pt x="7781" y="2066"/>
                  </a:lnTo>
                  <a:lnTo>
                    <a:pt x="7973" y="2402"/>
                  </a:lnTo>
                  <a:lnTo>
                    <a:pt x="8117" y="2786"/>
                  </a:lnTo>
                  <a:lnTo>
                    <a:pt x="8261" y="3219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6945;p110">
              <a:extLst>
                <a:ext uri="{FF2B5EF4-FFF2-40B4-BE49-F238E27FC236}">
                  <a16:creationId xmlns:a16="http://schemas.microsoft.com/office/drawing/2014/main" id="{849E5B31-51A1-1D90-627A-5D9FB6520548}"/>
                </a:ext>
              </a:extLst>
            </p:cNvPr>
            <p:cNvSpPr/>
            <p:nvPr/>
          </p:nvSpPr>
          <p:spPr>
            <a:xfrm>
              <a:off x="1495175" y="2421650"/>
              <a:ext cx="122475" cy="91275"/>
            </a:xfrm>
            <a:custGeom>
              <a:avLst/>
              <a:gdLst/>
              <a:ahLst/>
              <a:cxnLst/>
              <a:rect l="l" t="t" r="r" b="b"/>
              <a:pathLst>
                <a:path w="4899" h="3651" extrusionOk="0">
                  <a:moveTo>
                    <a:pt x="2546" y="192"/>
                  </a:moveTo>
                  <a:lnTo>
                    <a:pt x="2786" y="240"/>
                  </a:lnTo>
                  <a:lnTo>
                    <a:pt x="3026" y="289"/>
                  </a:lnTo>
                  <a:lnTo>
                    <a:pt x="3266" y="385"/>
                  </a:lnTo>
                  <a:lnTo>
                    <a:pt x="3458" y="529"/>
                  </a:lnTo>
                  <a:lnTo>
                    <a:pt x="3554" y="673"/>
                  </a:lnTo>
                  <a:lnTo>
                    <a:pt x="3650" y="865"/>
                  </a:lnTo>
                  <a:lnTo>
                    <a:pt x="3650" y="1057"/>
                  </a:lnTo>
                  <a:lnTo>
                    <a:pt x="3506" y="1249"/>
                  </a:lnTo>
                  <a:lnTo>
                    <a:pt x="3362" y="1393"/>
                  </a:lnTo>
                  <a:lnTo>
                    <a:pt x="3170" y="1537"/>
                  </a:lnTo>
                  <a:lnTo>
                    <a:pt x="2930" y="1585"/>
                  </a:lnTo>
                  <a:lnTo>
                    <a:pt x="2690" y="1633"/>
                  </a:lnTo>
                  <a:lnTo>
                    <a:pt x="2450" y="1585"/>
                  </a:lnTo>
                  <a:lnTo>
                    <a:pt x="2210" y="1537"/>
                  </a:lnTo>
                  <a:lnTo>
                    <a:pt x="1969" y="1441"/>
                  </a:lnTo>
                  <a:lnTo>
                    <a:pt x="1777" y="1297"/>
                  </a:lnTo>
                  <a:lnTo>
                    <a:pt x="1633" y="1105"/>
                  </a:lnTo>
                  <a:lnTo>
                    <a:pt x="1585" y="961"/>
                  </a:lnTo>
                  <a:lnTo>
                    <a:pt x="1585" y="769"/>
                  </a:lnTo>
                  <a:lnTo>
                    <a:pt x="1681" y="577"/>
                  </a:lnTo>
                  <a:lnTo>
                    <a:pt x="1873" y="385"/>
                  </a:lnTo>
                  <a:lnTo>
                    <a:pt x="2065" y="289"/>
                  </a:lnTo>
                  <a:lnTo>
                    <a:pt x="2306" y="240"/>
                  </a:lnTo>
                  <a:lnTo>
                    <a:pt x="2546" y="192"/>
                  </a:lnTo>
                  <a:close/>
                  <a:moveTo>
                    <a:pt x="2306" y="0"/>
                  </a:moveTo>
                  <a:lnTo>
                    <a:pt x="1969" y="48"/>
                  </a:lnTo>
                  <a:lnTo>
                    <a:pt x="1585" y="144"/>
                  </a:lnTo>
                  <a:lnTo>
                    <a:pt x="1249" y="289"/>
                  </a:lnTo>
                  <a:lnTo>
                    <a:pt x="865" y="481"/>
                  </a:lnTo>
                  <a:lnTo>
                    <a:pt x="529" y="721"/>
                  </a:lnTo>
                  <a:lnTo>
                    <a:pt x="289" y="961"/>
                  </a:lnTo>
                  <a:lnTo>
                    <a:pt x="144" y="1249"/>
                  </a:lnTo>
                  <a:lnTo>
                    <a:pt x="48" y="1489"/>
                  </a:lnTo>
                  <a:lnTo>
                    <a:pt x="0" y="1777"/>
                  </a:lnTo>
                  <a:lnTo>
                    <a:pt x="0" y="2065"/>
                  </a:lnTo>
                  <a:lnTo>
                    <a:pt x="96" y="2354"/>
                  </a:lnTo>
                  <a:lnTo>
                    <a:pt x="192" y="2594"/>
                  </a:lnTo>
                  <a:lnTo>
                    <a:pt x="385" y="2882"/>
                  </a:lnTo>
                  <a:lnTo>
                    <a:pt x="577" y="3074"/>
                  </a:lnTo>
                  <a:lnTo>
                    <a:pt x="865" y="3266"/>
                  </a:lnTo>
                  <a:lnTo>
                    <a:pt x="1153" y="3458"/>
                  </a:lnTo>
                  <a:lnTo>
                    <a:pt x="1441" y="3554"/>
                  </a:lnTo>
                  <a:lnTo>
                    <a:pt x="1825" y="3650"/>
                  </a:lnTo>
                  <a:lnTo>
                    <a:pt x="2594" y="3650"/>
                  </a:lnTo>
                  <a:lnTo>
                    <a:pt x="2978" y="3554"/>
                  </a:lnTo>
                  <a:lnTo>
                    <a:pt x="3410" y="3410"/>
                  </a:lnTo>
                  <a:lnTo>
                    <a:pt x="3842" y="3170"/>
                  </a:lnTo>
                  <a:lnTo>
                    <a:pt x="4179" y="2978"/>
                  </a:lnTo>
                  <a:lnTo>
                    <a:pt x="4467" y="2690"/>
                  </a:lnTo>
                  <a:lnTo>
                    <a:pt x="4659" y="2450"/>
                  </a:lnTo>
                  <a:lnTo>
                    <a:pt x="4803" y="2210"/>
                  </a:lnTo>
                  <a:lnTo>
                    <a:pt x="4899" y="1921"/>
                  </a:lnTo>
                  <a:lnTo>
                    <a:pt x="4899" y="1633"/>
                  </a:lnTo>
                  <a:lnTo>
                    <a:pt x="4851" y="1393"/>
                  </a:lnTo>
                  <a:lnTo>
                    <a:pt x="4803" y="1153"/>
                  </a:lnTo>
                  <a:lnTo>
                    <a:pt x="4659" y="913"/>
                  </a:lnTo>
                  <a:lnTo>
                    <a:pt x="4467" y="673"/>
                  </a:lnTo>
                  <a:lnTo>
                    <a:pt x="4227" y="481"/>
                  </a:lnTo>
                  <a:lnTo>
                    <a:pt x="3986" y="337"/>
                  </a:lnTo>
                  <a:lnTo>
                    <a:pt x="3698" y="192"/>
                  </a:lnTo>
                  <a:lnTo>
                    <a:pt x="3362" y="48"/>
                  </a:lnTo>
                  <a:lnTo>
                    <a:pt x="30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4" name="Google Shape;6946;p110">
              <a:extLst>
                <a:ext uri="{FF2B5EF4-FFF2-40B4-BE49-F238E27FC236}">
                  <a16:creationId xmlns:a16="http://schemas.microsoft.com/office/drawing/2014/main" id="{9864D63A-778A-57FA-F3F1-B1A465351FDD}"/>
                </a:ext>
              </a:extLst>
            </p:cNvPr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fill="none" extrusionOk="0">
                  <a:moveTo>
                    <a:pt x="1105" y="1441"/>
                  </a:moveTo>
                  <a:lnTo>
                    <a:pt x="1105" y="1441"/>
                  </a:lnTo>
                  <a:lnTo>
                    <a:pt x="865" y="1393"/>
                  </a:lnTo>
                  <a:lnTo>
                    <a:pt x="625" y="1345"/>
                  </a:lnTo>
                  <a:lnTo>
                    <a:pt x="384" y="1249"/>
                  </a:lnTo>
                  <a:lnTo>
                    <a:pt x="192" y="1105"/>
                  </a:lnTo>
                  <a:lnTo>
                    <a:pt x="48" y="913"/>
                  </a:lnTo>
                  <a:lnTo>
                    <a:pt x="0" y="769"/>
                  </a:lnTo>
                  <a:lnTo>
                    <a:pt x="0" y="577"/>
                  </a:lnTo>
                  <a:lnTo>
                    <a:pt x="96" y="385"/>
                  </a:lnTo>
                  <a:lnTo>
                    <a:pt x="96" y="385"/>
                  </a:lnTo>
                  <a:lnTo>
                    <a:pt x="288" y="193"/>
                  </a:lnTo>
                  <a:lnTo>
                    <a:pt x="480" y="97"/>
                  </a:lnTo>
                  <a:lnTo>
                    <a:pt x="721" y="48"/>
                  </a:lnTo>
                  <a:lnTo>
                    <a:pt x="961" y="0"/>
                  </a:lnTo>
                  <a:lnTo>
                    <a:pt x="961" y="0"/>
                  </a:lnTo>
                  <a:lnTo>
                    <a:pt x="1201" y="48"/>
                  </a:lnTo>
                  <a:lnTo>
                    <a:pt x="1441" y="97"/>
                  </a:lnTo>
                  <a:lnTo>
                    <a:pt x="1681" y="193"/>
                  </a:lnTo>
                  <a:lnTo>
                    <a:pt x="1873" y="337"/>
                  </a:lnTo>
                  <a:lnTo>
                    <a:pt x="1969" y="481"/>
                  </a:lnTo>
                  <a:lnTo>
                    <a:pt x="2065" y="673"/>
                  </a:lnTo>
                  <a:lnTo>
                    <a:pt x="2065" y="865"/>
                  </a:lnTo>
                  <a:lnTo>
                    <a:pt x="1921" y="1057"/>
                  </a:lnTo>
                  <a:lnTo>
                    <a:pt x="1921" y="1057"/>
                  </a:lnTo>
                  <a:lnTo>
                    <a:pt x="1777" y="1201"/>
                  </a:lnTo>
                  <a:lnTo>
                    <a:pt x="1585" y="1345"/>
                  </a:lnTo>
                  <a:lnTo>
                    <a:pt x="1345" y="1393"/>
                  </a:lnTo>
                  <a:lnTo>
                    <a:pt x="1105" y="144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6947;p110">
              <a:extLst>
                <a:ext uri="{FF2B5EF4-FFF2-40B4-BE49-F238E27FC236}">
                  <a16:creationId xmlns:a16="http://schemas.microsoft.com/office/drawing/2014/main" id="{BD0308BB-17AA-4B92-0DDE-09B0134C15BE}"/>
                </a:ext>
              </a:extLst>
            </p:cNvPr>
            <p:cNvSpPr/>
            <p:nvPr/>
          </p:nvSpPr>
          <p:spPr>
            <a:xfrm>
              <a:off x="1495175" y="2421650"/>
              <a:ext cx="122475" cy="91275"/>
            </a:xfrm>
            <a:custGeom>
              <a:avLst/>
              <a:gdLst/>
              <a:ahLst/>
              <a:cxnLst/>
              <a:rect l="l" t="t" r="r" b="b"/>
              <a:pathLst>
                <a:path w="4899" h="3651" fill="none" extrusionOk="0">
                  <a:moveTo>
                    <a:pt x="2642" y="0"/>
                  </a:moveTo>
                  <a:lnTo>
                    <a:pt x="2642" y="0"/>
                  </a:lnTo>
                  <a:lnTo>
                    <a:pt x="2306" y="0"/>
                  </a:lnTo>
                  <a:lnTo>
                    <a:pt x="1969" y="48"/>
                  </a:lnTo>
                  <a:lnTo>
                    <a:pt x="1585" y="144"/>
                  </a:lnTo>
                  <a:lnTo>
                    <a:pt x="1249" y="289"/>
                  </a:lnTo>
                  <a:lnTo>
                    <a:pt x="1249" y="289"/>
                  </a:lnTo>
                  <a:lnTo>
                    <a:pt x="865" y="481"/>
                  </a:lnTo>
                  <a:lnTo>
                    <a:pt x="529" y="721"/>
                  </a:lnTo>
                  <a:lnTo>
                    <a:pt x="289" y="961"/>
                  </a:lnTo>
                  <a:lnTo>
                    <a:pt x="144" y="1249"/>
                  </a:lnTo>
                  <a:lnTo>
                    <a:pt x="48" y="1489"/>
                  </a:lnTo>
                  <a:lnTo>
                    <a:pt x="0" y="1777"/>
                  </a:lnTo>
                  <a:lnTo>
                    <a:pt x="0" y="2065"/>
                  </a:lnTo>
                  <a:lnTo>
                    <a:pt x="96" y="2354"/>
                  </a:lnTo>
                  <a:lnTo>
                    <a:pt x="192" y="2594"/>
                  </a:lnTo>
                  <a:lnTo>
                    <a:pt x="385" y="2882"/>
                  </a:lnTo>
                  <a:lnTo>
                    <a:pt x="577" y="3074"/>
                  </a:lnTo>
                  <a:lnTo>
                    <a:pt x="865" y="3266"/>
                  </a:lnTo>
                  <a:lnTo>
                    <a:pt x="1153" y="3458"/>
                  </a:lnTo>
                  <a:lnTo>
                    <a:pt x="1441" y="3554"/>
                  </a:lnTo>
                  <a:lnTo>
                    <a:pt x="1825" y="3650"/>
                  </a:lnTo>
                  <a:lnTo>
                    <a:pt x="2210" y="3650"/>
                  </a:lnTo>
                  <a:lnTo>
                    <a:pt x="2210" y="3650"/>
                  </a:lnTo>
                  <a:lnTo>
                    <a:pt x="2594" y="3650"/>
                  </a:lnTo>
                  <a:lnTo>
                    <a:pt x="2978" y="3554"/>
                  </a:lnTo>
                  <a:lnTo>
                    <a:pt x="3410" y="3410"/>
                  </a:lnTo>
                  <a:lnTo>
                    <a:pt x="3842" y="3170"/>
                  </a:lnTo>
                  <a:lnTo>
                    <a:pt x="3842" y="3170"/>
                  </a:lnTo>
                  <a:lnTo>
                    <a:pt x="4179" y="2978"/>
                  </a:lnTo>
                  <a:lnTo>
                    <a:pt x="4467" y="2690"/>
                  </a:lnTo>
                  <a:lnTo>
                    <a:pt x="4659" y="2450"/>
                  </a:lnTo>
                  <a:lnTo>
                    <a:pt x="4803" y="2210"/>
                  </a:lnTo>
                  <a:lnTo>
                    <a:pt x="4899" y="1921"/>
                  </a:lnTo>
                  <a:lnTo>
                    <a:pt x="4899" y="1633"/>
                  </a:lnTo>
                  <a:lnTo>
                    <a:pt x="4851" y="1393"/>
                  </a:lnTo>
                  <a:lnTo>
                    <a:pt x="4803" y="1153"/>
                  </a:lnTo>
                  <a:lnTo>
                    <a:pt x="4659" y="913"/>
                  </a:lnTo>
                  <a:lnTo>
                    <a:pt x="4467" y="673"/>
                  </a:lnTo>
                  <a:lnTo>
                    <a:pt x="4227" y="481"/>
                  </a:lnTo>
                  <a:lnTo>
                    <a:pt x="3986" y="337"/>
                  </a:lnTo>
                  <a:lnTo>
                    <a:pt x="3698" y="192"/>
                  </a:lnTo>
                  <a:lnTo>
                    <a:pt x="3362" y="48"/>
                  </a:lnTo>
                  <a:lnTo>
                    <a:pt x="3026" y="0"/>
                  </a:lnTo>
                  <a:lnTo>
                    <a:pt x="2642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6948;p110">
              <a:extLst>
                <a:ext uri="{FF2B5EF4-FFF2-40B4-BE49-F238E27FC236}">
                  <a16:creationId xmlns:a16="http://schemas.microsoft.com/office/drawing/2014/main" id="{FD936D7A-2E8F-A6E6-545A-33D52D51A854}"/>
                </a:ext>
              </a:extLst>
            </p:cNvPr>
            <p:cNvSpPr/>
            <p:nvPr/>
          </p:nvSpPr>
          <p:spPr>
            <a:xfrm>
              <a:off x="1582825" y="2607750"/>
              <a:ext cx="10825" cy="2425"/>
            </a:xfrm>
            <a:custGeom>
              <a:avLst/>
              <a:gdLst/>
              <a:ahLst/>
              <a:cxnLst/>
              <a:rect l="l" t="t" r="r" b="b"/>
              <a:pathLst>
                <a:path w="433" h="97" extrusionOk="0">
                  <a:moveTo>
                    <a:pt x="0" y="96"/>
                  </a:moveTo>
                  <a:lnTo>
                    <a:pt x="0" y="96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96"/>
                  </a:lnTo>
                  <a:close/>
                  <a:moveTo>
                    <a:pt x="48" y="96"/>
                  </a:moveTo>
                  <a:lnTo>
                    <a:pt x="48" y="96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48"/>
                  </a:lnTo>
                  <a:lnTo>
                    <a:pt x="288" y="48"/>
                  </a:lnTo>
                  <a:lnTo>
                    <a:pt x="288" y="0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84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close/>
                  <a:moveTo>
                    <a:pt x="432" y="0"/>
                  </a:move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close/>
                  <a:moveTo>
                    <a:pt x="432" y="0"/>
                  </a:move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6949;p110">
              <a:extLst>
                <a:ext uri="{FF2B5EF4-FFF2-40B4-BE49-F238E27FC236}">
                  <a16:creationId xmlns:a16="http://schemas.microsoft.com/office/drawing/2014/main" id="{B9F76258-5570-3A2B-FA6D-D212C82E77E9}"/>
                </a:ext>
              </a:extLst>
            </p:cNvPr>
            <p:cNvSpPr/>
            <p:nvPr/>
          </p:nvSpPr>
          <p:spPr>
            <a:xfrm>
              <a:off x="1582825" y="2610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6950;p110">
              <a:extLst>
                <a:ext uri="{FF2B5EF4-FFF2-40B4-BE49-F238E27FC236}">
                  <a16:creationId xmlns:a16="http://schemas.microsoft.com/office/drawing/2014/main" id="{A11D3F6A-C628-8359-AE1F-F59CDC4B6D7C}"/>
                </a:ext>
              </a:extLst>
            </p:cNvPr>
            <p:cNvSpPr/>
            <p:nvPr/>
          </p:nvSpPr>
          <p:spPr>
            <a:xfrm>
              <a:off x="1584025" y="2610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6951;p110">
              <a:extLst>
                <a:ext uri="{FF2B5EF4-FFF2-40B4-BE49-F238E27FC236}">
                  <a16:creationId xmlns:a16="http://schemas.microsoft.com/office/drawing/2014/main" id="{A6BCB095-B6F0-6189-2522-D625CB681CED}"/>
                </a:ext>
              </a:extLst>
            </p:cNvPr>
            <p:cNvSpPr/>
            <p:nvPr/>
          </p:nvSpPr>
          <p:spPr>
            <a:xfrm>
              <a:off x="1584025" y="2608950"/>
              <a:ext cx="4825" cy="1225"/>
            </a:xfrm>
            <a:custGeom>
              <a:avLst/>
              <a:gdLst/>
              <a:ahLst/>
              <a:cxnLst/>
              <a:rect l="l" t="t" r="r" b="b"/>
              <a:pathLst>
                <a:path w="193" h="49" fill="none" extrusionOk="0">
                  <a:moveTo>
                    <a:pt x="192" y="0"/>
                  </a:moveTo>
                  <a:lnTo>
                    <a:pt x="192" y="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92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6952;p110">
              <a:extLst>
                <a:ext uri="{FF2B5EF4-FFF2-40B4-BE49-F238E27FC236}">
                  <a16:creationId xmlns:a16="http://schemas.microsoft.com/office/drawing/2014/main" id="{522569AD-94A1-FE1B-8A10-526A40A43D34}"/>
                </a:ext>
              </a:extLst>
            </p:cNvPr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6953;p110">
              <a:extLst>
                <a:ext uri="{FF2B5EF4-FFF2-40B4-BE49-F238E27FC236}">
                  <a16:creationId xmlns:a16="http://schemas.microsoft.com/office/drawing/2014/main" id="{C202C318-9F12-A51D-AD51-3CF10B51DD4B}"/>
                </a:ext>
              </a:extLst>
            </p:cNvPr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6954;p110">
              <a:extLst>
                <a:ext uri="{FF2B5EF4-FFF2-40B4-BE49-F238E27FC236}">
                  <a16:creationId xmlns:a16="http://schemas.microsoft.com/office/drawing/2014/main" id="{7A68B142-452E-027B-E67B-3316F43D869F}"/>
                </a:ext>
              </a:extLst>
            </p:cNvPr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6955;p110">
              <a:extLst>
                <a:ext uri="{FF2B5EF4-FFF2-40B4-BE49-F238E27FC236}">
                  <a16:creationId xmlns:a16="http://schemas.microsoft.com/office/drawing/2014/main" id="{4AB996A1-061F-CDCE-5D1C-021A2118797E}"/>
                </a:ext>
              </a:extLst>
            </p:cNvPr>
            <p:cNvSpPr/>
            <p:nvPr/>
          </p:nvSpPr>
          <p:spPr>
            <a:xfrm>
              <a:off x="1590025" y="2607750"/>
              <a:ext cx="25" cy="1225"/>
            </a:xfrm>
            <a:custGeom>
              <a:avLst/>
              <a:gdLst/>
              <a:ahLst/>
              <a:cxnLst/>
              <a:rect l="l" t="t" r="r" b="b"/>
              <a:pathLst>
                <a:path w="1" h="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6956;p110">
              <a:extLst>
                <a:ext uri="{FF2B5EF4-FFF2-40B4-BE49-F238E27FC236}">
                  <a16:creationId xmlns:a16="http://schemas.microsoft.com/office/drawing/2014/main" id="{555569AC-C140-DC35-A5DA-196DF85099C2}"/>
                </a:ext>
              </a:extLst>
            </p:cNvPr>
            <p:cNvSpPr/>
            <p:nvPr/>
          </p:nvSpPr>
          <p:spPr>
            <a:xfrm>
              <a:off x="15900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6957;p110">
              <a:extLst>
                <a:ext uri="{FF2B5EF4-FFF2-40B4-BE49-F238E27FC236}">
                  <a16:creationId xmlns:a16="http://schemas.microsoft.com/office/drawing/2014/main" id="{EE8A77D5-114D-CDA5-86E0-87394D4ACD25}"/>
                </a:ext>
              </a:extLst>
            </p:cNvPr>
            <p:cNvSpPr/>
            <p:nvPr/>
          </p:nvSpPr>
          <p:spPr>
            <a:xfrm>
              <a:off x="15900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6958;p110">
              <a:extLst>
                <a:ext uri="{FF2B5EF4-FFF2-40B4-BE49-F238E27FC236}">
                  <a16:creationId xmlns:a16="http://schemas.microsoft.com/office/drawing/2014/main" id="{3F8FF205-968A-D33E-1D60-5B1F1A027AC4}"/>
                </a:ext>
              </a:extLst>
            </p:cNvPr>
            <p:cNvSpPr/>
            <p:nvPr/>
          </p:nvSpPr>
          <p:spPr>
            <a:xfrm>
              <a:off x="1590025" y="260775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fill="none" extrusionOk="0">
                  <a:moveTo>
                    <a:pt x="48" y="0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6959;p110">
              <a:extLst>
                <a:ext uri="{FF2B5EF4-FFF2-40B4-BE49-F238E27FC236}">
                  <a16:creationId xmlns:a16="http://schemas.microsoft.com/office/drawing/2014/main" id="{ECC652A1-38F9-712C-ADBF-D12F38DD2B9D}"/>
                </a:ext>
              </a:extLst>
            </p:cNvPr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6960;p110">
              <a:extLst>
                <a:ext uri="{FF2B5EF4-FFF2-40B4-BE49-F238E27FC236}">
                  <a16:creationId xmlns:a16="http://schemas.microsoft.com/office/drawing/2014/main" id="{2B271F76-3E3E-B14C-5AB2-AADDC7BB569B}"/>
                </a:ext>
              </a:extLst>
            </p:cNvPr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6961;p110">
              <a:extLst>
                <a:ext uri="{FF2B5EF4-FFF2-40B4-BE49-F238E27FC236}">
                  <a16:creationId xmlns:a16="http://schemas.microsoft.com/office/drawing/2014/main" id="{037B50F9-977C-E19B-53CA-C8478180B269}"/>
                </a:ext>
              </a:extLst>
            </p:cNvPr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6962;p110">
              <a:extLst>
                <a:ext uri="{FF2B5EF4-FFF2-40B4-BE49-F238E27FC236}">
                  <a16:creationId xmlns:a16="http://schemas.microsoft.com/office/drawing/2014/main" id="{E4DF463A-478D-5AF7-DD87-2B413502C5D7}"/>
                </a:ext>
              </a:extLst>
            </p:cNvPr>
            <p:cNvSpPr/>
            <p:nvPr/>
          </p:nvSpPr>
          <p:spPr>
            <a:xfrm>
              <a:off x="1591225" y="260775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fill="none" extrusionOk="0">
                  <a:moveTo>
                    <a:pt x="48" y="0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6963;p110">
              <a:extLst>
                <a:ext uri="{FF2B5EF4-FFF2-40B4-BE49-F238E27FC236}">
                  <a16:creationId xmlns:a16="http://schemas.microsoft.com/office/drawing/2014/main" id="{23A1955F-4C3F-131A-D15A-D84B5D27244C}"/>
                </a:ext>
              </a:extLst>
            </p:cNvPr>
            <p:cNvSpPr/>
            <p:nvPr/>
          </p:nvSpPr>
          <p:spPr>
            <a:xfrm>
              <a:off x="15924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6964;p110">
              <a:extLst>
                <a:ext uri="{FF2B5EF4-FFF2-40B4-BE49-F238E27FC236}">
                  <a16:creationId xmlns:a16="http://schemas.microsoft.com/office/drawing/2014/main" id="{3E5DF0DD-9A46-9D57-4ED0-613994A5A641}"/>
                </a:ext>
              </a:extLst>
            </p:cNvPr>
            <p:cNvSpPr/>
            <p:nvPr/>
          </p:nvSpPr>
          <p:spPr>
            <a:xfrm>
              <a:off x="15924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6965;p110">
              <a:extLst>
                <a:ext uri="{FF2B5EF4-FFF2-40B4-BE49-F238E27FC236}">
                  <a16:creationId xmlns:a16="http://schemas.microsoft.com/office/drawing/2014/main" id="{F6944F2C-6165-A12B-4908-861BE9DB39F4}"/>
                </a:ext>
              </a:extLst>
            </p:cNvPr>
            <p:cNvSpPr/>
            <p:nvPr/>
          </p:nvSpPr>
          <p:spPr>
            <a:xfrm>
              <a:off x="15936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6966;p110">
              <a:extLst>
                <a:ext uri="{FF2B5EF4-FFF2-40B4-BE49-F238E27FC236}">
                  <a16:creationId xmlns:a16="http://schemas.microsoft.com/office/drawing/2014/main" id="{1C46CDF4-FA8B-F775-CFBB-45B62053A098}"/>
                </a:ext>
              </a:extLst>
            </p:cNvPr>
            <p:cNvSpPr/>
            <p:nvPr/>
          </p:nvSpPr>
          <p:spPr>
            <a:xfrm>
              <a:off x="15936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6967;p110">
              <a:extLst>
                <a:ext uri="{FF2B5EF4-FFF2-40B4-BE49-F238E27FC236}">
                  <a16:creationId xmlns:a16="http://schemas.microsoft.com/office/drawing/2014/main" id="{38B21B57-6DD0-BB09-50A4-ABABE108C8CD}"/>
                </a:ext>
              </a:extLst>
            </p:cNvPr>
            <p:cNvSpPr/>
            <p:nvPr/>
          </p:nvSpPr>
          <p:spPr>
            <a:xfrm>
              <a:off x="1477175" y="2515300"/>
              <a:ext cx="192125" cy="96075"/>
            </a:xfrm>
            <a:custGeom>
              <a:avLst/>
              <a:gdLst/>
              <a:ahLst/>
              <a:cxnLst/>
              <a:rect l="l" t="t" r="r" b="b"/>
              <a:pathLst>
                <a:path w="7685" h="3843" fill="none" extrusionOk="0">
                  <a:moveTo>
                    <a:pt x="7684" y="0"/>
                  </a:moveTo>
                  <a:lnTo>
                    <a:pt x="7684" y="0"/>
                  </a:lnTo>
                  <a:lnTo>
                    <a:pt x="7204" y="721"/>
                  </a:lnTo>
                  <a:lnTo>
                    <a:pt x="6724" y="1297"/>
                  </a:lnTo>
                  <a:lnTo>
                    <a:pt x="6195" y="1777"/>
                  </a:lnTo>
                  <a:lnTo>
                    <a:pt x="5667" y="2161"/>
                  </a:lnTo>
                  <a:lnTo>
                    <a:pt x="5091" y="2450"/>
                  </a:lnTo>
                  <a:lnTo>
                    <a:pt x="4514" y="2594"/>
                  </a:lnTo>
                  <a:lnTo>
                    <a:pt x="3938" y="2738"/>
                  </a:lnTo>
                  <a:lnTo>
                    <a:pt x="3314" y="2738"/>
                  </a:lnTo>
                  <a:lnTo>
                    <a:pt x="3314" y="2738"/>
                  </a:lnTo>
                  <a:lnTo>
                    <a:pt x="2882" y="2738"/>
                  </a:lnTo>
                  <a:lnTo>
                    <a:pt x="2449" y="2690"/>
                  </a:lnTo>
                  <a:lnTo>
                    <a:pt x="1585" y="2498"/>
                  </a:lnTo>
                  <a:lnTo>
                    <a:pt x="768" y="2258"/>
                  </a:lnTo>
                  <a:lnTo>
                    <a:pt x="0" y="1969"/>
                  </a:lnTo>
                  <a:lnTo>
                    <a:pt x="0" y="1969"/>
                  </a:lnTo>
                  <a:lnTo>
                    <a:pt x="336" y="2354"/>
                  </a:lnTo>
                  <a:lnTo>
                    <a:pt x="672" y="2738"/>
                  </a:lnTo>
                  <a:lnTo>
                    <a:pt x="1057" y="3074"/>
                  </a:lnTo>
                  <a:lnTo>
                    <a:pt x="1489" y="3314"/>
                  </a:lnTo>
                  <a:lnTo>
                    <a:pt x="1969" y="3554"/>
                  </a:lnTo>
                  <a:lnTo>
                    <a:pt x="2449" y="3698"/>
                  </a:lnTo>
                  <a:lnTo>
                    <a:pt x="2978" y="3794"/>
                  </a:lnTo>
                  <a:lnTo>
                    <a:pt x="3506" y="3842"/>
                  </a:lnTo>
                  <a:lnTo>
                    <a:pt x="3506" y="3842"/>
                  </a:lnTo>
                  <a:lnTo>
                    <a:pt x="3890" y="3842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514" y="3746"/>
                  </a:lnTo>
                  <a:lnTo>
                    <a:pt x="4514" y="3746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5283" y="3458"/>
                  </a:lnTo>
                  <a:lnTo>
                    <a:pt x="5811" y="3122"/>
                  </a:lnTo>
                  <a:lnTo>
                    <a:pt x="6339" y="2738"/>
                  </a:lnTo>
                  <a:lnTo>
                    <a:pt x="6724" y="2306"/>
                  </a:lnTo>
                  <a:lnTo>
                    <a:pt x="7108" y="1777"/>
                  </a:lnTo>
                  <a:lnTo>
                    <a:pt x="7396" y="1249"/>
                  </a:lnTo>
                  <a:lnTo>
                    <a:pt x="7588" y="625"/>
                  </a:lnTo>
                  <a:lnTo>
                    <a:pt x="7684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6968;p110">
              <a:extLst>
                <a:ext uri="{FF2B5EF4-FFF2-40B4-BE49-F238E27FC236}">
                  <a16:creationId xmlns:a16="http://schemas.microsoft.com/office/drawing/2014/main" id="{1D2A2967-E39E-B36E-5643-A3D215A3B00C}"/>
                </a:ext>
              </a:extLst>
            </p:cNvPr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extrusionOk="0">
                  <a:moveTo>
                    <a:pt x="961" y="0"/>
                  </a:moveTo>
                  <a:lnTo>
                    <a:pt x="721" y="48"/>
                  </a:lnTo>
                  <a:lnTo>
                    <a:pt x="480" y="97"/>
                  </a:lnTo>
                  <a:lnTo>
                    <a:pt x="288" y="193"/>
                  </a:lnTo>
                  <a:lnTo>
                    <a:pt x="96" y="385"/>
                  </a:lnTo>
                  <a:lnTo>
                    <a:pt x="0" y="577"/>
                  </a:lnTo>
                  <a:lnTo>
                    <a:pt x="0" y="769"/>
                  </a:lnTo>
                  <a:lnTo>
                    <a:pt x="48" y="913"/>
                  </a:lnTo>
                  <a:lnTo>
                    <a:pt x="192" y="1105"/>
                  </a:lnTo>
                  <a:lnTo>
                    <a:pt x="384" y="1249"/>
                  </a:lnTo>
                  <a:lnTo>
                    <a:pt x="625" y="1345"/>
                  </a:lnTo>
                  <a:lnTo>
                    <a:pt x="865" y="1393"/>
                  </a:lnTo>
                  <a:lnTo>
                    <a:pt x="1105" y="1441"/>
                  </a:lnTo>
                  <a:lnTo>
                    <a:pt x="1345" y="1393"/>
                  </a:lnTo>
                  <a:lnTo>
                    <a:pt x="1585" y="1345"/>
                  </a:lnTo>
                  <a:lnTo>
                    <a:pt x="1777" y="1201"/>
                  </a:lnTo>
                  <a:lnTo>
                    <a:pt x="1921" y="1057"/>
                  </a:lnTo>
                  <a:lnTo>
                    <a:pt x="2065" y="865"/>
                  </a:lnTo>
                  <a:lnTo>
                    <a:pt x="2065" y="673"/>
                  </a:lnTo>
                  <a:lnTo>
                    <a:pt x="1969" y="481"/>
                  </a:lnTo>
                  <a:lnTo>
                    <a:pt x="1873" y="337"/>
                  </a:lnTo>
                  <a:lnTo>
                    <a:pt x="1681" y="193"/>
                  </a:lnTo>
                  <a:lnTo>
                    <a:pt x="1441" y="97"/>
                  </a:lnTo>
                  <a:lnTo>
                    <a:pt x="1201" y="48"/>
                  </a:lnTo>
                  <a:lnTo>
                    <a:pt x="9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6969;p110">
              <a:extLst>
                <a:ext uri="{FF2B5EF4-FFF2-40B4-BE49-F238E27FC236}">
                  <a16:creationId xmlns:a16="http://schemas.microsoft.com/office/drawing/2014/main" id="{C67D30D8-1F74-7E62-2AD3-26AAD4EB52B7}"/>
                </a:ext>
              </a:extLst>
            </p:cNvPr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fill="none" extrusionOk="0">
                  <a:moveTo>
                    <a:pt x="961" y="0"/>
                  </a:moveTo>
                  <a:lnTo>
                    <a:pt x="961" y="0"/>
                  </a:lnTo>
                  <a:lnTo>
                    <a:pt x="721" y="48"/>
                  </a:lnTo>
                  <a:lnTo>
                    <a:pt x="480" y="97"/>
                  </a:lnTo>
                  <a:lnTo>
                    <a:pt x="288" y="193"/>
                  </a:lnTo>
                  <a:lnTo>
                    <a:pt x="96" y="385"/>
                  </a:lnTo>
                  <a:lnTo>
                    <a:pt x="96" y="385"/>
                  </a:lnTo>
                  <a:lnTo>
                    <a:pt x="0" y="577"/>
                  </a:lnTo>
                  <a:lnTo>
                    <a:pt x="0" y="769"/>
                  </a:lnTo>
                  <a:lnTo>
                    <a:pt x="48" y="913"/>
                  </a:lnTo>
                  <a:lnTo>
                    <a:pt x="192" y="1105"/>
                  </a:lnTo>
                  <a:lnTo>
                    <a:pt x="384" y="1249"/>
                  </a:lnTo>
                  <a:lnTo>
                    <a:pt x="625" y="1345"/>
                  </a:lnTo>
                  <a:lnTo>
                    <a:pt x="865" y="1393"/>
                  </a:lnTo>
                  <a:lnTo>
                    <a:pt x="1105" y="1441"/>
                  </a:lnTo>
                  <a:lnTo>
                    <a:pt x="1105" y="1441"/>
                  </a:lnTo>
                  <a:lnTo>
                    <a:pt x="1345" y="1393"/>
                  </a:lnTo>
                  <a:lnTo>
                    <a:pt x="1585" y="1345"/>
                  </a:lnTo>
                  <a:lnTo>
                    <a:pt x="1777" y="1201"/>
                  </a:lnTo>
                  <a:lnTo>
                    <a:pt x="1921" y="1057"/>
                  </a:lnTo>
                  <a:lnTo>
                    <a:pt x="1921" y="1057"/>
                  </a:lnTo>
                  <a:lnTo>
                    <a:pt x="2065" y="865"/>
                  </a:lnTo>
                  <a:lnTo>
                    <a:pt x="2065" y="673"/>
                  </a:lnTo>
                  <a:lnTo>
                    <a:pt x="1969" y="481"/>
                  </a:lnTo>
                  <a:lnTo>
                    <a:pt x="1873" y="337"/>
                  </a:lnTo>
                  <a:lnTo>
                    <a:pt x="1681" y="193"/>
                  </a:lnTo>
                  <a:lnTo>
                    <a:pt x="1441" y="97"/>
                  </a:lnTo>
                  <a:lnTo>
                    <a:pt x="1201" y="48"/>
                  </a:lnTo>
                  <a:lnTo>
                    <a:pt x="961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6970;p110">
              <a:extLst>
                <a:ext uri="{FF2B5EF4-FFF2-40B4-BE49-F238E27FC236}">
                  <a16:creationId xmlns:a16="http://schemas.microsoft.com/office/drawing/2014/main" id="{C1BCF93D-65FD-4DEF-46F6-C0521311B2E6}"/>
                </a:ext>
              </a:extLst>
            </p:cNvPr>
            <p:cNvSpPr/>
            <p:nvPr/>
          </p:nvSpPr>
          <p:spPr>
            <a:xfrm>
              <a:off x="1477175" y="2515300"/>
              <a:ext cx="192125" cy="96075"/>
            </a:xfrm>
            <a:custGeom>
              <a:avLst/>
              <a:gdLst/>
              <a:ahLst/>
              <a:cxnLst/>
              <a:rect l="l" t="t" r="r" b="b"/>
              <a:pathLst>
                <a:path w="7685" h="3843" extrusionOk="0">
                  <a:moveTo>
                    <a:pt x="7684" y="0"/>
                  </a:moveTo>
                  <a:lnTo>
                    <a:pt x="7204" y="721"/>
                  </a:lnTo>
                  <a:lnTo>
                    <a:pt x="6724" y="1297"/>
                  </a:lnTo>
                  <a:lnTo>
                    <a:pt x="6195" y="1777"/>
                  </a:lnTo>
                  <a:lnTo>
                    <a:pt x="5667" y="2161"/>
                  </a:lnTo>
                  <a:lnTo>
                    <a:pt x="5091" y="2450"/>
                  </a:lnTo>
                  <a:lnTo>
                    <a:pt x="4514" y="2594"/>
                  </a:lnTo>
                  <a:lnTo>
                    <a:pt x="3938" y="2738"/>
                  </a:lnTo>
                  <a:lnTo>
                    <a:pt x="2882" y="2738"/>
                  </a:lnTo>
                  <a:lnTo>
                    <a:pt x="2449" y="2690"/>
                  </a:lnTo>
                  <a:lnTo>
                    <a:pt x="1585" y="2498"/>
                  </a:lnTo>
                  <a:lnTo>
                    <a:pt x="768" y="2258"/>
                  </a:lnTo>
                  <a:lnTo>
                    <a:pt x="0" y="1969"/>
                  </a:lnTo>
                  <a:lnTo>
                    <a:pt x="336" y="2354"/>
                  </a:lnTo>
                  <a:lnTo>
                    <a:pt x="672" y="2738"/>
                  </a:lnTo>
                  <a:lnTo>
                    <a:pt x="1057" y="3074"/>
                  </a:lnTo>
                  <a:lnTo>
                    <a:pt x="1489" y="3314"/>
                  </a:lnTo>
                  <a:lnTo>
                    <a:pt x="1969" y="3554"/>
                  </a:lnTo>
                  <a:lnTo>
                    <a:pt x="2449" y="3698"/>
                  </a:lnTo>
                  <a:lnTo>
                    <a:pt x="2978" y="3794"/>
                  </a:lnTo>
                  <a:lnTo>
                    <a:pt x="3506" y="3842"/>
                  </a:lnTo>
                  <a:lnTo>
                    <a:pt x="3890" y="3842"/>
                  </a:lnTo>
                  <a:lnTo>
                    <a:pt x="4226" y="3794"/>
                  </a:lnTo>
                  <a:lnTo>
                    <a:pt x="4274" y="3794"/>
                  </a:lnTo>
                  <a:lnTo>
                    <a:pt x="4466" y="3746"/>
                  </a:lnTo>
                  <a:lnTo>
                    <a:pt x="4514" y="3746"/>
                  </a:lnTo>
                  <a:lnTo>
                    <a:pt x="4514" y="3698"/>
                  </a:lnTo>
                  <a:lnTo>
                    <a:pt x="4658" y="3698"/>
                  </a:lnTo>
                  <a:lnTo>
                    <a:pt x="5283" y="3458"/>
                  </a:lnTo>
                  <a:lnTo>
                    <a:pt x="5811" y="3122"/>
                  </a:lnTo>
                  <a:lnTo>
                    <a:pt x="6339" y="2738"/>
                  </a:lnTo>
                  <a:lnTo>
                    <a:pt x="6724" y="2306"/>
                  </a:lnTo>
                  <a:lnTo>
                    <a:pt x="7108" y="1777"/>
                  </a:lnTo>
                  <a:lnTo>
                    <a:pt x="7396" y="1249"/>
                  </a:lnTo>
                  <a:lnTo>
                    <a:pt x="7588" y="625"/>
                  </a:lnTo>
                  <a:lnTo>
                    <a:pt x="76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9" name="Google Shape;5283;p86">
            <a:extLst>
              <a:ext uri="{FF2B5EF4-FFF2-40B4-BE49-F238E27FC236}">
                <a16:creationId xmlns:a16="http://schemas.microsoft.com/office/drawing/2014/main" id="{50DE9018-A7A7-4D9E-949C-47951E0F6D8E}"/>
              </a:ext>
            </a:extLst>
          </p:cNvPr>
          <p:cNvSpPr/>
          <p:nvPr/>
        </p:nvSpPr>
        <p:spPr>
          <a:xfrm>
            <a:off x="6324468" y="1309204"/>
            <a:ext cx="1028679" cy="795757"/>
          </a:xfrm>
          <a:custGeom>
            <a:avLst/>
            <a:gdLst/>
            <a:ahLst/>
            <a:cxnLst/>
            <a:rect l="l" t="t" r="r" b="b"/>
            <a:pathLst>
              <a:path w="5476" h="4228" extrusionOk="0">
                <a:moveTo>
                  <a:pt x="3506" y="1"/>
                </a:moveTo>
                <a:lnTo>
                  <a:pt x="3122" y="97"/>
                </a:lnTo>
                <a:lnTo>
                  <a:pt x="2162" y="481"/>
                </a:lnTo>
                <a:lnTo>
                  <a:pt x="673" y="1105"/>
                </a:lnTo>
                <a:lnTo>
                  <a:pt x="673" y="1153"/>
                </a:lnTo>
                <a:lnTo>
                  <a:pt x="673" y="1346"/>
                </a:lnTo>
                <a:lnTo>
                  <a:pt x="865" y="1778"/>
                </a:lnTo>
                <a:lnTo>
                  <a:pt x="1057" y="2162"/>
                </a:lnTo>
                <a:lnTo>
                  <a:pt x="1105" y="2354"/>
                </a:lnTo>
                <a:lnTo>
                  <a:pt x="625" y="2354"/>
                </a:lnTo>
                <a:lnTo>
                  <a:pt x="289" y="2402"/>
                </a:lnTo>
                <a:lnTo>
                  <a:pt x="145" y="2498"/>
                </a:lnTo>
                <a:lnTo>
                  <a:pt x="97" y="2546"/>
                </a:lnTo>
                <a:lnTo>
                  <a:pt x="0" y="2738"/>
                </a:lnTo>
                <a:lnTo>
                  <a:pt x="0" y="2978"/>
                </a:lnTo>
                <a:lnTo>
                  <a:pt x="49" y="3171"/>
                </a:lnTo>
                <a:lnTo>
                  <a:pt x="193" y="3363"/>
                </a:lnTo>
                <a:lnTo>
                  <a:pt x="337" y="3555"/>
                </a:lnTo>
                <a:lnTo>
                  <a:pt x="481" y="3651"/>
                </a:lnTo>
                <a:lnTo>
                  <a:pt x="625" y="3699"/>
                </a:lnTo>
                <a:lnTo>
                  <a:pt x="769" y="3699"/>
                </a:lnTo>
                <a:lnTo>
                  <a:pt x="913" y="3603"/>
                </a:lnTo>
                <a:lnTo>
                  <a:pt x="1105" y="3459"/>
                </a:lnTo>
                <a:lnTo>
                  <a:pt x="1297" y="3363"/>
                </a:lnTo>
                <a:lnTo>
                  <a:pt x="1345" y="3363"/>
                </a:lnTo>
                <a:lnTo>
                  <a:pt x="1441" y="3459"/>
                </a:lnTo>
                <a:lnTo>
                  <a:pt x="1537" y="3699"/>
                </a:lnTo>
                <a:lnTo>
                  <a:pt x="1585" y="3987"/>
                </a:lnTo>
                <a:lnTo>
                  <a:pt x="1681" y="4227"/>
                </a:lnTo>
                <a:lnTo>
                  <a:pt x="1921" y="4227"/>
                </a:lnTo>
                <a:lnTo>
                  <a:pt x="2306" y="4083"/>
                </a:lnTo>
                <a:lnTo>
                  <a:pt x="2930" y="3747"/>
                </a:lnTo>
                <a:lnTo>
                  <a:pt x="3026" y="3699"/>
                </a:lnTo>
                <a:lnTo>
                  <a:pt x="2978" y="3699"/>
                </a:lnTo>
                <a:lnTo>
                  <a:pt x="2834" y="3603"/>
                </a:lnTo>
                <a:lnTo>
                  <a:pt x="2642" y="3459"/>
                </a:lnTo>
                <a:lnTo>
                  <a:pt x="2594" y="3315"/>
                </a:lnTo>
                <a:lnTo>
                  <a:pt x="2546" y="3171"/>
                </a:lnTo>
                <a:lnTo>
                  <a:pt x="2594" y="3026"/>
                </a:lnTo>
                <a:lnTo>
                  <a:pt x="2642" y="2882"/>
                </a:lnTo>
                <a:lnTo>
                  <a:pt x="2786" y="2786"/>
                </a:lnTo>
                <a:lnTo>
                  <a:pt x="2930" y="2642"/>
                </a:lnTo>
                <a:lnTo>
                  <a:pt x="3074" y="2594"/>
                </a:lnTo>
                <a:lnTo>
                  <a:pt x="3314" y="2546"/>
                </a:lnTo>
                <a:lnTo>
                  <a:pt x="3458" y="2594"/>
                </a:lnTo>
                <a:lnTo>
                  <a:pt x="3554" y="2690"/>
                </a:lnTo>
                <a:lnTo>
                  <a:pt x="3554" y="2834"/>
                </a:lnTo>
                <a:lnTo>
                  <a:pt x="3554" y="3026"/>
                </a:lnTo>
                <a:lnTo>
                  <a:pt x="3506" y="3363"/>
                </a:lnTo>
                <a:lnTo>
                  <a:pt x="3458" y="3507"/>
                </a:lnTo>
                <a:lnTo>
                  <a:pt x="3506" y="3603"/>
                </a:lnTo>
                <a:lnTo>
                  <a:pt x="3698" y="3603"/>
                </a:lnTo>
                <a:lnTo>
                  <a:pt x="4035" y="3507"/>
                </a:lnTo>
                <a:lnTo>
                  <a:pt x="4803" y="3219"/>
                </a:lnTo>
                <a:lnTo>
                  <a:pt x="4899" y="3171"/>
                </a:lnTo>
                <a:lnTo>
                  <a:pt x="4947" y="3026"/>
                </a:lnTo>
                <a:lnTo>
                  <a:pt x="4899" y="2930"/>
                </a:lnTo>
                <a:lnTo>
                  <a:pt x="4803" y="2786"/>
                </a:lnTo>
                <a:lnTo>
                  <a:pt x="4611" y="2546"/>
                </a:lnTo>
                <a:lnTo>
                  <a:pt x="4467" y="2306"/>
                </a:lnTo>
                <a:lnTo>
                  <a:pt x="4371" y="2162"/>
                </a:lnTo>
                <a:lnTo>
                  <a:pt x="4371" y="2114"/>
                </a:lnTo>
                <a:lnTo>
                  <a:pt x="4371" y="2066"/>
                </a:lnTo>
                <a:lnTo>
                  <a:pt x="4563" y="2018"/>
                </a:lnTo>
                <a:lnTo>
                  <a:pt x="4899" y="2018"/>
                </a:lnTo>
                <a:lnTo>
                  <a:pt x="5139" y="1970"/>
                </a:lnTo>
                <a:lnTo>
                  <a:pt x="5331" y="1874"/>
                </a:lnTo>
                <a:lnTo>
                  <a:pt x="5427" y="1730"/>
                </a:lnTo>
                <a:lnTo>
                  <a:pt x="5475" y="1538"/>
                </a:lnTo>
                <a:lnTo>
                  <a:pt x="5475" y="1346"/>
                </a:lnTo>
                <a:lnTo>
                  <a:pt x="5427" y="1202"/>
                </a:lnTo>
                <a:lnTo>
                  <a:pt x="5283" y="1009"/>
                </a:lnTo>
                <a:lnTo>
                  <a:pt x="5091" y="817"/>
                </a:lnTo>
                <a:lnTo>
                  <a:pt x="4899" y="721"/>
                </a:lnTo>
                <a:lnTo>
                  <a:pt x="4755" y="721"/>
                </a:lnTo>
                <a:lnTo>
                  <a:pt x="4659" y="769"/>
                </a:lnTo>
                <a:lnTo>
                  <a:pt x="4563" y="817"/>
                </a:lnTo>
                <a:lnTo>
                  <a:pt x="4419" y="1057"/>
                </a:lnTo>
                <a:lnTo>
                  <a:pt x="4323" y="1153"/>
                </a:lnTo>
                <a:lnTo>
                  <a:pt x="4227" y="1250"/>
                </a:lnTo>
                <a:lnTo>
                  <a:pt x="4131" y="1250"/>
                </a:lnTo>
                <a:lnTo>
                  <a:pt x="4035" y="1153"/>
                </a:lnTo>
                <a:lnTo>
                  <a:pt x="3891" y="721"/>
                </a:lnTo>
                <a:lnTo>
                  <a:pt x="3746" y="289"/>
                </a:lnTo>
                <a:lnTo>
                  <a:pt x="3698" y="97"/>
                </a:lnTo>
                <a:lnTo>
                  <a:pt x="3650" y="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30" name="Google Shape;5284;p86">
            <a:extLst>
              <a:ext uri="{FF2B5EF4-FFF2-40B4-BE49-F238E27FC236}">
                <a16:creationId xmlns:a16="http://schemas.microsoft.com/office/drawing/2014/main" id="{44CEB138-E17C-6FB3-AC6E-5B18C5BF4B10}"/>
              </a:ext>
            </a:extLst>
          </p:cNvPr>
          <p:cNvGrpSpPr/>
          <p:nvPr/>
        </p:nvGrpSpPr>
        <p:grpSpPr>
          <a:xfrm>
            <a:off x="6877990" y="2487600"/>
            <a:ext cx="475779" cy="475800"/>
            <a:chOff x="1460350" y="2402425"/>
            <a:chExt cx="208950" cy="208950"/>
          </a:xfrm>
          <a:solidFill>
            <a:schemeClr val="accent2">
              <a:lumMod val="50000"/>
            </a:schemeClr>
          </a:solidFill>
        </p:grpSpPr>
        <p:sp>
          <p:nvSpPr>
            <p:cNvPr id="1031" name="Google Shape;5285;p86">
              <a:extLst>
                <a:ext uri="{FF2B5EF4-FFF2-40B4-BE49-F238E27FC236}">
                  <a16:creationId xmlns:a16="http://schemas.microsoft.com/office/drawing/2014/main" id="{F10D1B95-2CBA-4E10-36A8-4D891E9660AF}"/>
                </a:ext>
              </a:extLst>
            </p:cNvPr>
            <p:cNvSpPr/>
            <p:nvPr/>
          </p:nvSpPr>
          <p:spPr>
            <a:xfrm>
              <a:off x="1460350" y="2402425"/>
              <a:ext cx="208950" cy="208950"/>
            </a:xfrm>
            <a:custGeom>
              <a:avLst/>
              <a:gdLst/>
              <a:ahLst/>
              <a:cxnLst/>
              <a:rect l="l" t="t" r="r" b="b"/>
              <a:pathLst>
                <a:path w="8358" h="8358" extrusionOk="0">
                  <a:moveTo>
                    <a:pt x="4035" y="1"/>
                  </a:moveTo>
                  <a:lnTo>
                    <a:pt x="3651" y="49"/>
                  </a:lnTo>
                  <a:lnTo>
                    <a:pt x="3218" y="97"/>
                  </a:lnTo>
                  <a:lnTo>
                    <a:pt x="2786" y="241"/>
                  </a:lnTo>
                  <a:lnTo>
                    <a:pt x="2402" y="385"/>
                  </a:lnTo>
                  <a:lnTo>
                    <a:pt x="2066" y="577"/>
                  </a:lnTo>
                  <a:lnTo>
                    <a:pt x="1682" y="817"/>
                  </a:lnTo>
                  <a:lnTo>
                    <a:pt x="1393" y="1058"/>
                  </a:lnTo>
                  <a:lnTo>
                    <a:pt x="1105" y="1346"/>
                  </a:lnTo>
                  <a:lnTo>
                    <a:pt x="865" y="1634"/>
                  </a:lnTo>
                  <a:lnTo>
                    <a:pt x="625" y="1970"/>
                  </a:lnTo>
                  <a:lnTo>
                    <a:pt x="433" y="2354"/>
                  </a:lnTo>
                  <a:lnTo>
                    <a:pt x="241" y="2690"/>
                  </a:lnTo>
                  <a:lnTo>
                    <a:pt x="145" y="3075"/>
                  </a:lnTo>
                  <a:lnTo>
                    <a:pt x="49" y="3459"/>
                  </a:lnTo>
                  <a:lnTo>
                    <a:pt x="1" y="3891"/>
                  </a:lnTo>
                  <a:lnTo>
                    <a:pt x="1" y="4323"/>
                  </a:lnTo>
                  <a:lnTo>
                    <a:pt x="49" y="4707"/>
                  </a:lnTo>
                  <a:lnTo>
                    <a:pt x="97" y="5140"/>
                  </a:lnTo>
                  <a:lnTo>
                    <a:pt x="241" y="5572"/>
                  </a:lnTo>
                  <a:lnTo>
                    <a:pt x="385" y="5956"/>
                  </a:lnTo>
                  <a:lnTo>
                    <a:pt x="577" y="6292"/>
                  </a:lnTo>
                  <a:lnTo>
                    <a:pt x="817" y="6628"/>
                  </a:lnTo>
                  <a:lnTo>
                    <a:pt x="1057" y="6965"/>
                  </a:lnTo>
                  <a:lnTo>
                    <a:pt x="1345" y="7253"/>
                  </a:lnTo>
                  <a:lnTo>
                    <a:pt x="1634" y="7493"/>
                  </a:lnTo>
                  <a:lnTo>
                    <a:pt x="1970" y="7733"/>
                  </a:lnTo>
                  <a:lnTo>
                    <a:pt x="2306" y="7925"/>
                  </a:lnTo>
                  <a:lnTo>
                    <a:pt x="2690" y="8069"/>
                  </a:lnTo>
                  <a:lnTo>
                    <a:pt x="3074" y="8213"/>
                  </a:lnTo>
                  <a:lnTo>
                    <a:pt x="3458" y="8309"/>
                  </a:lnTo>
                  <a:lnTo>
                    <a:pt x="3891" y="8357"/>
                  </a:lnTo>
                  <a:lnTo>
                    <a:pt x="4275" y="8357"/>
                  </a:lnTo>
                  <a:lnTo>
                    <a:pt x="4707" y="8309"/>
                  </a:lnTo>
                  <a:lnTo>
                    <a:pt x="5139" y="8261"/>
                  </a:lnTo>
                  <a:lnTo>
                    <a:pt x="5524" y="8117"/>
                  </a:lnTo>
                  <a:lnTo>
                    <a:pt x="5956" y="7973"/>
                  </a:lnTo>
                  <a:lnTo>
                    <a:pt x="6292" y="7781"/>
                  </a:lnTo>
                  <a:lnTo>
                    <a:pt x="6628" y="7541"/>
                  </a:lnTo>
                  <a:lnTo>
                    <a:pt x="6964" y="7301"/>
                  </a:lnTo>
                  <a:lnTo>
                    <a:pt x="7252" y="7013"/>
                  </a:lnTo>
                  <a:lnTo>
                    <a:pt x="7493" y="6724"/>
                  </a:lnTo>
                  <a:lnTo>
                    <a:pt x="7733" y="6388"/>
                  </a:lnTo>
                  <a:lnTo>
                    <a:pt x="7925" y="6004"/>
                  </a:lnTo>
                  <a:lnTo>
                    <a:pt x="8069" y="5668"/>
                  </a:lnTo>
                  <a:lnTo>
                    <a:pt x="8213" y="5284"/>
                  </a:lnTo>
                  <a:lnTo>
                    <a:pt x="8309" y="4900"/>
                  </a:lnTo>
                  <a:lnTo>
                    <a:pt x="8357" y="4467"/>
                  </a:lnTo>
                  <a:lnTo>
                    <a:pt x="8357" y="4035"/>
                  </a:lnTo>
                  <a:lnTo>
                    <a:pt x="8309" y="3651"/>
                  </a:lnTo>
                  <a:lnTo>
                    <a:pt x="8261" y="3219"/>
                  </a:lnTo>
                  <a:lnTo>
                    <a:pt x="8117" y="2786"/>
                  </a:lnTo>
                  <a:lnTo>
                    <a:pt x="7973" y="2402"/>
                  </a:lnTo>
                  <a:lnTo>
                    <a:pt x="7781" y="2066"/>
                  </a:lnTo>
                  <a:lnTo>
                    <a:pt x="7541" y="1730"/>
                  </a:lnTo>
                  <a:lnTo>
                    <a:pt x="7300" y="1394"/>
                  </a:lnTo>
                  <a:lnTo>
                    <a:pt x="7012" y="1106"/>
                  </a:lnTo>
                  <a:lnTo>
                    <a:pt x="6724" y="865"/>
                  </a:lnTo>
                  <a:lnTo>
                    <a:pt x="6388" y="625"/>
                  </a:lnTo>
                  <a:lnTo>
                    <a:pt x="6004" y="433"/>
                  </a:lnTo>
                  <a:lnTo>
                    <a:pt x="5668" y="289"/>
                  </a:lnTo>
                  <a:lnTo>
                    <a:pt x="5283" y="145"/>
                  </a:lnTo>
                  <a:lnTo>
                    <a:pt x="4851" y="49"/>
                  </a:lnTo>
                  <a:lnTo>
                    <a:pt x="446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5286;p86">
              <a:extLst>
                <a:ext uri="{FF2B5EF4-FFF2-40B4-BE49-F238E27FC236}">
                  <a16:creationId xmlns:a16="http://schemas.microsoft.com/office/drawing/2014/main" id="{75333F0A-9A0D-96D6-DD5A-14F19F944A70}"/>
                </a:ext>
              </a:extLst>
            </p:cNvPr>
            <p:cNvSpPr/>
            <p:nvPr/>
          </p:nvSpPr>
          <p:spPr>
            <a:xfrm>
              <a:off x="1460350" y="2402425"/>
              <a:ext cx="208950" cy="208950"/>
            </a:xfrm>
            <a:custGeom>
              <a:avLst/>
              <a:gdLst/>
              <a:ahLst/>
              <a:cxnLst/>
              <a:rect l="l" t="t" r="r" b="b"/>
              <a:pathLst>
                <a:path w="8358" h="8358" fill="none" extrusionOk="0">
                  <a:moveTo>
                    <a:pt x="8261" y="3219"/>
                  </a:moveTo>
                  <a:lnTo>
                    <a:pt x="8261" y="3219"/>
                  </a:lnTo>
                  <a:lnTo>
                    <a:pt x="8309" y="3651"/>
                  </a:lnTo>
                  <a:lnTo>
                    <a:pt x="8357" y="4035"/>
                  </a:lnTo>
                  <a:lnTo>
                    <a:pt x="8357" y="4467"/>
                  </a:lnTo>
                  <a:lnTo>
                    <a:pt x="8309" y="4900"/>
                  </a:lnTo>
                  <a:lnTo>
                    <a:pt x="8213" y="5284"/>
                  </a:lnTo>
                  <a:lnTo>
                    <a:pt x="8069" y="5668"/>
                  </a:lnTo>
                  <a:lnTo>
                    <a:pt x="7925" y="6004"/>
                  </a:lnTo>
                  <a:lnTo>
                    <a:pt x="7733" y="6388"/>
                  </a:lnTo>
                  <a:lnTo>
                    <a:pt x="7493" y="6724"/>
                  </a:lnTo>
                  <a:lnTo>
                    <a:pt x="7252" y="7013"/>
                  </a:lnTo>
                  <a:lnTo>
                    <a:pt x="6964" y="7301"/>
                  </a:lnTo>
                  <a:lnTo>
                    <a:pt x="6628" y="7541"/>
                  </a:lnTo>
                  <a:lnTo>
                    <a:pt x="6292" y="7781"/>
                  </a:lnTo>
                  <a:lnTo>
                    <a:pt x="5956" y="7973"/>
                  </a:lnTo>
                  <a:lnTo>
                    <a:pt x="5524" y="8117"/>
                  </a:lnTo>
                  <a:lnTo>
                    <a:pt x="5139" y="8261"/>
                  </a:lnTo>
                  <a:lnTo>
                    <a:pt x="5139" y="8261"/>
                  </a:lnTo>
                  <a:lnTo>
                    <a:pt x="4707" y="8309"/>
                  </a:lnTo>
                  <a:lnTo>
                    <a:pt x="4275" y="8357"/>
                  </a:lnTo>
                  <a:lnTo>
                    <a:pt x="3891" y="8357"/>
                  </a:lnTo>
                  <a:lnTo>
                    <a:pt x="3458" y="8309"/>
                  </a:lnTo>
                  <a:lnTo>
                    <a:pt x="3074" y="8213"/>
                  </a:lnTo>
                  <a:lnTo>
                    <a:pt x="2690" y="8069"/>
                  </a:lnTo>
                  <a:lnTo>
                    <a:pt x="2306" y="7925"/>
                  </a:lnTo>
                  <a:lnTo>
                    <a:pt x="1970" y="7733"/>
                  </a:lnTo>
                  <a:lnTo>
                    <a:pt x="1634" y="7493"/>
                  </a:lnTo>
                  <a:lnTo>
                    <a:pt x="1345" y="7253"/>
                  </a:lnTo>
                  <a:lnTo>
                    <a:pt x="1057" y="6965"/>
                  </a:lnTo>
                  <a:lnTo>
                    <a:pt x="817" y="6628"/>
                  </a:lnTo>
                  <a:lnTo>
                    <a:pt x="577" y="6292"/>
                  </a:lnTo>
                  <a:lnTo>
                    <a:pt x="385" y="5956"/>
                  </a:lnTo>
                  <a:lnTo>
                    <a:pt x="241" y="5572"/>
                  </a:lnTo>
                  <a:lnTo>
                    <a:pt x="97" y="5140"/>
                  </a:lnTo>
                  <a:lnTo>
                    <a:pt x="97" y="5140"/>
                  </a:lnTo>
                  <a:lnTo>
                    <a:pt x="49" y="4707"/>
                  </a:lnTo>
                  <a:lnTo>
                    <a:pt x="1" y="4323"/>
                  </a:lnTo>
                  <a:lnTo>
                    <a:pt x="1" y="3891"/>
                  </a:lnTo>
                  <a:lnTo>
                    <a:pt x="49" y="3459"/>
                  </a:lnTo>
                  <a:lnTo>
                    <a:pt x="145" y="3075"/>
                  </a:lnTo>
                  <a:lnTo>
                    <a:pt x="241" y="2690"/>
                  </a:lnTo>
                  <a:lnTo>
                    <a:pt x="433" y="2354"/>
                  </a:lnTo>
                  <a:lnTo>
                    <a:pt x="625" y="1970"/>
                  </a:lnTo>
                  <a:lnTo>
                    <a:pt x="865" y="1634"/>
                  </a:lnTo>
                  <a:lnTo>
                    <a:pt x="1105" y="1346"/>
                  </a:lnTo>
                  <a:lnTo>
                    <a:pt x="1393" y="1058"/>
                  </a:lnTo>
                  <a:lnTo>
                    <a:pt x="1682" y="817"/>
                  </a:lnTo>
                  <a:lnTo>
                    <a:pt x="2066" y="577"/>
                  </a:lnTo>
                  <a:lnTo>
                    <a:pt x="2402" y="385"/>
                  </a:lnTo>
                  <a:lnTo>
                    <a:pt x="2786" y="241"/>
                  </a:lnTo>
                  <a:lnTo>
                    <a:pt x="3218" y="97"/>
                  </a:lnTo>
                  <a:lnTo>
                    <a:pt x="3218" y="97"/>
                  </a:lnTo>
                  <a:lnTo>
                    <a:pt x="3651" y="49"/>
                  </a:lnTo>
                  <a:lnTo>
                    <a:pt x="4035" y="1"/>
                  </a:lnTo>
                  <a:lnTo>
                    <a:pt x="4467" y="1"/>
                  </a:lnTo>
                  <a:lnTo>
                    <a:pt x="4851" y="49"/>
                  </a:lnTo>
                  <a:lnTo>
                    <a:pt x="5283" y="145"/>
                  </a:lnTo>
                  <a:lnTo>
                    <a:pt x="5668" y="289"/>
                  </a:lnTo>
                  <a:lnTo>
                    <a:pt x="6004" y="433"/>
                  </a:lnTo>
                  <a:lnTo>
                    <a:pt x="6388" y="625"/>
                  </a:lnTo>
                  <a:lnTo>
                    <a:pt x="6724" y="865"/>
                  </a:lnTo>
                  <a:lnTo>
                    <a:pt x="7012" y="1106"/>
                  </a:lnTo>
                  <a:lnTo>
                    <a:pt x="7300" y="1394"/>
                  </a:lnTo>
                  <a:lnTo>
                    <a:pt x="7541" y="1730"/>
                  </a:lnTo>
                  <a:lnTo>
                    <a:pt x="7781" y="2066"/>
                  </a:lnTo>
                  <a:lnTo>
                    <a:pt x="7973" y="2402"/>
                  </a:lnTo>
                  <a:lnTo>
                    <a:pt x="8117" y="2786"/>
                  </a:lnTo>
                  <a:lnTo>
                    <a:pt x="8261" y="3219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5287;p86">
              <a:extLst>
                <a:ext uri="{FF2B5EF4-FFF2-40B4-BE49-F238E27FC236}">
                  <a16:creationId xmlns:a16="http://schemas.microsoft.com/office/drawing/2014/main" id="{1D95AA90-0274-FDD5-919B-825ECF2D0A45}"/>
                </a:ext>
              </a:extLst>
            </p:cNvPr>
            <p:cNvSpPr/>
            <p:nvPr/>
          </p:nvSpPr>
          <p:spPr>
            <a:xfrm>
              <a:off x="1495175" y="2421650"/>
              <a:ext cx="122475" cy="91275"/>
            </a:xfrm>
            <a:custGeom>
              <a:avLst/>
              <a:gdLst/>
              <a:ahLst/>
              <a:cxnLst/>
              <a:rect l="l" t="t" r="r" b="b"/>
              <a:pathLst>
                <a:path w="4899" h="3651" extrusionOk="0">
                  <a:moveTo>
                    <a:pt x="2546" y="192"/>
                  </a:moveTo>
                  <a:lnTo>
                    <a:pt x="2786" y="240"/>
                  </a:lnTo>
                  <a:lnTo>
                    <a:pt x="3026" y="289"/>
                  </a:lnTo>
                  <a:lnTo>
                    <a:pt x="3266" y="385"/>
                  </a:lnTo>
                  <a:lnTo>
                    <a:pt x="3458" y="529"/>
                  </a:lnTo>
                  <a:lnTo>
                    <a:pt x="3554" y="673"/>
                  </a:lnTo>
                  <a:lnTo>
                    <a:pt x="3650" y="865"/>
                  </a:lnTo>
                  <a:lnTo>
                    <a:pt x="3650" y="1057"/>
                  </a:lnTo>
                  <a:lnTo>
                    <a:pt x="3506" y="1249"/>
                  </a:lnTo>
                  <a:lnTo>
                    <a:pt x="3362" y="1393"/>
                  </a:lnTo>
                  <a:lnTo>
                    <a:pt x="3170" y="1537"/>
                  </a:lnTo>
                  <a:lnTo>
                    <a:pt x="2930" y="1585"/>
                  </a:lnTo>
                  <a:lnTo>
                    <a:pt x="2690" y="1633"/>
                  </a:lnTo>
                  <a:lnTo>
                    <a:pt x="2450" y="1585"/>
                  </a:lnTo>
                  <a:lnTo>
                    <a:pt x="2210" y="1537"/>
                  </a:lnTo>
                  <a:lnTo>
                    <a:pt x="1969" y="1441"/>
                  </a:lnTo>
                  <a:lnTo>
                    <a:pt x="1777" y="1297"/>
                  </a:lnTo>
                  <a:lnTo>
                    <a:pt x="1633" y="1105"/>
                  </a:lnTo>
                  <a:lnTo>
                    <a:pt x="1585" y="961"/>
                  </a:lnTo>
                  <a:lnTo>
                    <a:pt x="1585" y="769"/>
                  </a:lnTo>
                  <a:lnTo>
                    <a:pt x="1681" y="577"/>
                  </a:lnTo>
                  <a:lnTo>
                    <a:pt x="1873" y="385"/>
                  </a:lnTo>
                  <a:lnTo>
                    <a:pt x="2065" y="289"/>
                  </a:lnTo>
                  <a:lnTo>
                    <a:pt x="2306" y="240"/>
                  </a:lnTo>
                  <a:lnTo>
                    <a:pt x="2546" y="192"/>
                  </a:lnTo>
                  <a:close/>
                  <a:moveTo>
                    <a:pt x="2306" y="0"/>
                  </a:moveTo>
                  <a:lnTo>
                    <a:pt x="1969" y="48"/>
                  </a:lnTo>
                  <a:lnTo>
                    <a:pt x="1585" y="144"/>
                  </a:lnTo>
                  <a:lnTo>
                    <a:pt x="1249" y="289"/>
                  </a:lnTo>
                  <a:lnTo>
                    <a:pt x="865" y="481"/>
                  </a:lnTo>
                  <a:lnTo>
                    <a:pt x="529" y="721"/>
                  </a:lnTo>
                  <a:lnTo>
                    <a:pt x="289" y="961"/>
                  </a:lnTo>
                  <a:lnTo>
                    <a:pt x="144" y="1249"/>
                  </a:lnTo>
                  <a:lnTo>
                    <a:pt x="48" y="1489"/>
                  </a:lnTo>
                  <a:lnTo>
                    <a:pt x="0" y="1777"/>
                  </a:lnTo>
                  <a:lnTo>
                    <a:pt x="0" y="2065"/>
                  </a:lnTo>
                  <a:lnTo>
                    <a:pt x="96" y="2354"/>
                  </a:lnTo>
                  <a:lnTo>
                    <a:pt x="192" y="2594"/>
                  </a:lnTo>
                  <a:lnTo>
                    <a:pt x="385" y="2882"/>
                  </a:lnTo>
                  <a:lnTo>
                    <a:pt x="577" y="3074"/>
                  </a:lnTo>
                  <a:lnTo>
                    <a:pt x="865" y="3266"/>
                  </a:lnTo>
                  <a:lnTo>
                    <a:pt x="1153" y="3458"/>
                  </a:lnTo>
                  <a:lnTo>
                    <a:pt x="1441" y="3554"/>
                  </a:lnTo>
                  <a:lnTo>
                    <a:pt x="1825" y="3650"/>
                  </a:lnTo>
                  <a:lnTo>
                    <a:pt x="2594" y="3650"/>
                  </a:lnTo>
                  <a:lnTo>
                    <a:pt x="2978" y="3554"/>
                  </a:lnTo>
                  <a:lnTo>
                    <a:pt x="3410" y="3410"/>
                  </a:lnTo>
                  <a:lnTo>
                    <a:pt x="3842" y="3170"/>
                  </a:lnTo>
                  <a:lnTo>
                    <a:pt x="4179" y="2978"/>
                  </a:lnTo>
                  <a:lnTo>
                    <a:pt x="4467" y="2690"/>
                  </a:lnTo>
                  <a:lnTo>
                    <a:pt x="4659" y="2450"/>
                  </a:lnTo>
                  <a:lnTo>
                    <a:pt x="4803" y="2210"/>
                  </a:lnTo>
                  <a:lnTo>
                    <a:pt x="4899" y="1921"/>
                  </a:lnTo>
                  <a:lnTo>
                    <a:pt x="4899" y="1633"/>
                  </a:lnTo>
                  <a:lnTo>
                    <a:pt x="4851" y="1393"/>
                  </a:lnTo>
                  <a:lnTo>
                    <a:pt x="4803" y="1153"/>
                  </a:lnTo>
                  <a:lnTo>
                    <a:pt x="4659" y="913"/>
                  </a:lnTo>
                  <a:lnTo>
                    <a:pt x="4467" y="673"/>
                  </a:lnTo>
                  <a:lnTo>
                    <a:pt x="4227" y="481"/>
                  </a:lnTo>
                  <a:lnTo>
                    <a:pt x="3986" y="337"/>
                  </a:lnTo>
                  <a:lnTo>
                    <a:pt x="3698" y="192"/>
                  </a:lnTo>
                  <a:lnTo>
                    <a:pt x="3362" y="48"/>
                  </a:lnTo>
                  <a:lnTo>
                    <a:pt x="30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5288;p86">
              <a:extLst>
                <a:ext uri="{FF2B5EF4-FFF2-40B4-BE49-F238E27FC236}">
                  <a16:creationId xmlns:a16="http://schemas.microsoft.com/office/drawing/2014/main" id="{ECBD5C2C-3775-C5E9-B738-F3E4FFD70D3F}"/>
                </a:ext>
              </a:extLst>
            </p:cNvPr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fill="none" extrusionOk="0">
                  <a:moveTo>
                    <a:pt x="1105" y="1441"/>
                  </a:moveTo>
                  <a:lnTo>
                    <a:pt x="1105" y="1441"/>
                  </a:lnTo>
                  <a:lnTo>
                    <a:pt x="865" y="1393"/>
                  </a:lnTo>
                  <a:lnTo>
                    <a:pt x="625" y="1345"/>
                  </a:lnTo>
                  <a:lnTo>
                    <a:pt x="384" y="1249"/>
                  </a:lnTo>
                  <a:lnTo>
                    <a:pt x="192" y="1105"/>
                  </a:lnTo>
                  <a:lnTo>
                    <a:pt x="48" y="913"/>
                  </a:lnTo>
                  <a:lnTo>
                    <a:pt x="0" y="769"/>
                  </a:lnTo>
                  <a:lnTo>
                    <a:pt x="0" y="577"/>
                  </a:lnTo>
                  <a:lnTo>
                    <a:pt x="96" y="385"/>
                  </a:lnTo>
                  <a:lnTo>
                    <a:pt x="96" y="385"/>
                  </a:lnTo>
                  <a:lnTo>
                    <a:pt x="288" y="193"/>
                  </a:lnTo>
                  <a:lnTo>
                    <a:pt x="480" y="97"/>
                  </a:lnTo>
                  <a:lnTo>
                    <a:pt x="721" y="48"/>
                  </a:lnTo>
                  <a:lnTo>
                    <a:pt x="961" y="0"/>
                  </a:lnTo>
                  <a:lnTo>
                    <a:pt x="961" y="0"/>
                  </a:lnTo>
                  <a:lnTo>
                    <a:pt x="1201" y="48"/>
                  </a:lnTo>
                  <a:lnTo>
                    <a:pt x="1441" y="97"/>
                  </a:lnTo>
                  <a:lnTo>
                    <a:pt x="1681" y="193"/>
                  </a:lnTo>
                  <a:lnTo>
                    <a:pt x="1873" y="337"/>
                  </a:lnTo>
                  <a:lnTo>
                    <a:pt x="1969" y="481"/>
                  </a:lnTo>
                  <a:lnTo>
                    <a:pt x="2065" y="673"/>
                  </a:lnTo>
                  <a:lnTo>
                    <a:pt x="2065" y="865"/>
                  </a:lnTo>
                  <a:lnTo>
                    <a:pt x="1921" y="1057"/>
                  </a:lnTo>
                  <a:lnTo>
                    <a:pt x="1921" y="1057"/>
                  </a:lnTo>
                  <a:lnTo>
                    <a:pt x="1777" y="1201"/>
                  </a:lnTo>
                  <a:lnTo>
                    <a:pt x="1585" y="1345"/>
                  </a:lnTo>
                  <a:lnTo>
                    <a:pt x="1345" y="1393"/>
                  </a:lnTo>
                  <a:lnTo>
                    <a:pt x="1105" y="144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5289;p86">
              <a:extLst>
                <a:ext uri="{FF2B5EF4-FFF2-40B4-BE49-F238E27FC236}">
                  <a16:creationId xmlns:a16="http://schemas.microsoft.com/office/drawing/2014/main" id="{BC765412-71D8-1C0C-7B39-027ED55EFDB5}"/>
                </a:ext>
              </a:extLst>
            </p:cNvPr>
            <p:cNvSpPr/>
            <p:nvPr/>
          </p:nvSpPr>
          <p:spPr>
            <a:xfrm>
              <a:off x="1495175" y="2421650"/>
              <a:ext cx="122475" cy="91275"/>
            </a:xfrm>
            <a:custGeom>
              <a:avLst/>
              <a:gdLst/>
              <a:ahLst/>
              <a:cxnLst/>
              <a:rect l="l" t="t" r="r" b="b"/>
              <a:pathLst>
                <a:path w="4899" h="3651" fill="none" extrusionOk="0">
                  <a:moveTo>
                    <a:pt x="2642" y="0"/>
                  </a:moveTo>
                  <a:lnTo>
                    <a:pt x="2642" y="0"/>
                  </a:lnTo>
                  <a:lnTo>
                    <a:pt x="2306" y="0"/>
                  </a:lnTo>
                  <a:lnTo>
                    <a:pt x="1969" y="48"/>
                  </a:lnTo>
                  <a:lnTo>
                    <a:pt x="1585" y="144"/>
                  </a:lnTo>
                  <a:lnTo>
                    <a:pt x="1249" y="289"/>
                  </a:lnTo>
                  <a:lnTo>
                    <a:pt x="1249" y="289"/>
                  </a:lnTo>
                  <a:lnTo>
                    <a:pt x="865" y="481"/>
                  </a:lnTo>
                  <a:lnTo>
                    <a:pt x="529" y="721"/>
                  </a:lnTo>
                  <a:lnTo>
                    <a:pt x="289" y="961"/>
                  </a:lnTo>
                  <a:lnTo>
                    <a:pt x="144" y="1249"/>
                  </a:lnTo>
                  <a:lnTo>
                    <a:pt x="48" y="1489"/>
                  </a:lnTo>
                  <a:lnTo>
                    <a:pt x="0" y="1777"/>
                  </a:lnTo>
                  <a:lnTo>
                    <a:pt x="0" y="2065"/>
                  </a:lnTo>
                  <a:lnTo>
                    <a:pt x="96" y="2354"/>
                  </a:lnTo>
                  <a:lnTo>
                    <a:pt x="192" y="2594"/>
                  </a:lnTo>
                  <a:lnTo>
                    <a:pt x="385" y="2882"/>
                  </a:lnTo>
                  <a:lnTo>
                    <a:pt x="577" y="3074"/>
                  </a:lnTo>
                  <a:lnTo>
                    <a:pt x="865" y="3266"/>
                  </a:lnTo>
                  <a:lnTo>
                    <a:pt x="1153" y="3458"/>
                  </a:lnTo>
                  <a:lnTo>
                    <a:pt x="1441" y="3554"/>
                  </a:lnTo>
                  <a:lnTo>
                    <a:pt x="1825" y="3650"/>
                  </a:lnTo>
                  <a:lnTo>
                    <a:pt x="2210" y="3650"/>
                  </a:lnTo>
                  <a:lnTo>
                    <a:pt x="2210" y="3650"/>
                  </a:lnTo>
                  <a:lnTo>
                    <a:pt x="2594" y="3650"/>
                  </a:lnTo>
                  <a:lnTo>
                    <a:pt x="2978" y="3554"/>
                  </a:lnTo>
                  <a:lnTo>
                    <a:pt x="3410" y="3410"/>
                  </a:lnTo>
                  <a:lnTo>
                    <a:pt x="3842" y="3170"/>
                  </a:lnTo>
                  <a:lnTo>
                    <a:pt x="3842" y="3170"/>
                  </a:lnTo>
                  <a:lnTo>
                    <a:pt x="4179" y="2978"/>
                  </a:lnTo>
                  <a:lnTo>
                    <a:pt x="4467" y="2690"/>
                  </a:lnTo>
                  <a:lnTo>
                    <a:pt x="4659" y="2450"/>
                  </a:lnTo>
                  <a:lnTo>
                    <a:pt x="4803" y="2210"/>
                  </a:lnTo>
                  <a:lnTo>
                    <a:pt x="4899" y="1921"/>
                  </a:lnTo>
                  <a:lnTo>
                    <a:pt x="4899" y="1633"/>
                  </a:lnTo>
                  <a:lnTo>
                    <a:pt x="4851" y="1393"/>
                  </a:lnTo>
                  <a:lnTo>
                    <a:pt x="4803" y="1153"/>
                  </a:lnTo>
                  <a:lnTo>
                    <a:pt x="4659" y="913"/>
                  </a:lnTo>
                  <a:lnTo>
                    <a:pt x="4467" y="673"/>
                  </a:lnTo>
                  <a:lnTo>
                    <a:pt x="4227" y="481"/>
                  </a:lnTo>
                  <a:lnTo>
                    <a:pt x="3986" y="337"/>
                  </a:lnTo>
                  <a:lnTo>
                    <a:pt x="3698" y="192"/>
                  </a:lnTo>
                  <a:lnTo>
                    <a:pt x="3362" y="48"/>
                  </a:lnTo>
                  <a:lnTo>
                    <a:pt x="3026" y="0"/>
                  </a:lnTo>
                  <a:lnTo>
                    <a:pt x="2642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5290;p86">
              <a:extLst>
                <a:ext uri="{FF2B5EF4-FFF2-40B4-BE49-F238E27FC236}">
                  <a16:creationId xmlns:a16="http://schemas.microsoft.com/office/drawing/2014/main" id="{402FC4C7-5C9D-10B5-B4A6-8E54DF6C590A}"/>
                </a:ext>
              </a:extLst>
            </p:cNvPr>
            <p:cNvSpPr/>
            <p:nvPr/>
          </p:nvSpPr>
          <p:spPr>
            <a:xfrm>
              <a:off x="1582825" y="2607750"/>
              <a:ext cx="10825" cy="2425"/>
            </a:xfrm>
            <a:custGeom>
              <a:avLst/>
              <a:gdLst/>
              <a:ahLst/>
              <a:cxnLst/>
              <a:rect l="l" t="t" r="r" b="b"/>
              <a:pathLst>
                <a:path w="433" h="97" extrusionOk="0">
                  <a:moveTo>
                    <a:pt x="0" y="96"/>
                  </a:moveTo>
                  <a:lnTo>
                    <a:pt x="0" y="96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96"/>
                  </a:lnTo>
                  <a:close/>
                  <a:moveTo>
                    <a:pt x="48" y="96"/>
                  </a:moveTo>
                  <a:lnTo>
                    <a:pt x="48" y="96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48"/>
                  </a:lnTo>
                  <a:lnTo>
                    <a:pt x="288" y="48"/>
                  </a:lnTo>
                  <a:lnTo>
                    <a:pt x="288" y="0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84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close/>
                  <a:moveTo>
                    <a:pt x="432" y="0"/>
                  </a:move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close/>
                  <a:moveTo>
                    <a:pt x="432" y="0"/>
                  </a:move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5291;p86">
              <a:extLst>
                <a:ext uri="{FF2B5EF4-FFF2-40B4-BE49-F238E27FC236}">
                  <a16:creationId xmlns:a16="http://schemas.microsoft.com/office/drawing/2014/main" id="{7CD634DC-5D0D-A2A3-B15A-C898D7B7B89C}"/>
                </a:ext>
              </a:extLst>
            </p:cNvPr>
            <p:cNvSpPr/>
            <p:nvPr/>
          </p:nvSpPr>
          <p:spPr>
            <a:xfrm>
              <a:off x="1582825" y="2610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5292;p86">
              <a:extLst>
                <a:ext uri="{FF2B5EF4-FFF2-40B4-BE49-F238E27FC236}">
                  <a16:creationId xmlns:a16="http://schemas.microsoft.com/office/drawing/2014/main" id="{76DC4840-CEC9-9DD6-312D-52CFDE50C80B}"/>
                </a:ext>
              </a:extLst>
            </p:cNvPr>
            <p:cNvSpPr/>
            <p:nvPr/>
          </p:nvSpPr>
          <p:spPr>
            <a:xfrm>
              <a:off x="1584025" y="2610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5293;p86">
              <a:extLst>
                <a:ext uri="{FF2B5EF4-FFF2-40B4-BE49-F238E27FC236}">
                  <a16:creationId xmlns:a16="http://schemas.microsoft.com/office/drawing/2014/main" id="{8498D087-B1B5-0DF9-F216-B9E7B1E0E38A}"/>
                </a:ext>
              </a:extLst>
            </p:cNvPr>
            <p:cNvSpPr/>
            <p:nvPr/>
          </p:nvSpPr>
          <p:spPr>
            <a:xfrm>
              <a:off x="1584025" y="2608950"/>
              <a:ext cx="4825" cy="1225"/>
            </a:xfrm>
            <a:custGeom>
              <a:avLst/>
              <a:gdLst/>
              <a:ahLst/>
              <a:cxnLst/>
              <a:rect l="l" t="t" r="r" b="b"/>
              <a:pathLst>
                <a:path w="193" h="49" fill="none" extrusionOk="0">
                  <a:moveTo>
                    <a:pt x="192" y="0"/>
                  </a:moveTo>
                  <a:lnTo>
                    <a:pt x="192" y="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92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5294;p86">
              <a:extLst>
                <a:ext uri="{FF2B5EF4-FFF2-40B4-BE49-F238E27FC236}">
                  <a16:creationId xmlns:a16="http://schemas.microsoft.com/office/drawing/2014/main" id="{1F0203E8-3F4B-E756-FD42-3660A6AF751F}"/>
                </a:ext>
              </a:extLst>
            </p:cNvPr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5295;p86">
              <a:extLst>
                <a:ext uri="{FF2B5EF4-FFF2-40B4-BE49-F238E27FC236}">
                  <a16:creationId xmlns:a16="http://schemas.microsoft.com/office/drawing/2014/main" id="{D21BA7CC-1B7A-1977-FB3A-779C911075BD}"/>
                </a:ext>
              </a:extLst>
            </p:cNvPr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5296;p86">
              <a:extLst>
                <a:ext uri="{FF2B5EF4-FFF2-40B4-BE49-F238E27FC236}">
                  <a16:creationId xmlns:a16="http://schemas.microsoft.com/office/drawing/2014/main" id="{657739D7-1890-565F-508B-4A5F783A5E7A}"/>
                </a:ext>
              </a:extLst>
            </p:cNvPr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5297;p86">
              <a:extLst>
                <a:ext uri="{FF2B5EF4-FFF2-40B4-BE49-F238E27FC236}">
                  <a16:creationId xmlns:a16="http://schemas.microsoft.com/office/drawing/2014/main" id="{F440B1D7-4D98-1B0F-0950-31A43ECE70ED}"/>
                </a:ext>
              </a:extLst>
            </p:cNvPr>
            <p:cNvSpPr/>
            <p:nvPr/>
          </p:nvSpPr>
          <p:spPr>
            <a:xfrm>
              <a:off x="1590025" y="2607750"/>
              <a:ext cx="25" cy="1225"/>
            </a:xfrm>
            <a:custGeom>
              <a:avLst/>
              <a:gdLst/>
              <a:ahLst/>
              <a:cxnLst/>
              <a:rect l="l" t="t" r="r" b="b"/>
              <a:pathLst>
                <a:path w="1" h="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5298;p86">
              <a:extLst>
                <a:ext uri="{FF2B5EF4-FFF2-40B4-BE49-F238E27FC236}">
                  <a16:creationId xmlns:a16="http://schemas.microsoft.com/office/drawing/2014/main" id="{559DBCF7-4B43-DFB8-AE81-00A1255726D0}"/>
                </a:ext>
              </a:extLst>
            </p:cNvPr>
            <p:cNvSpPr/>
            <p:nvPr/>
          </p:nvSpPr>
          <p:spPr>
            <a:xfrm>
              <a:off x="15900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5299;p86">
              <a:extLst>
                <a:ext uri="{FF2B5EF4-FFF2-40B4-BE49-F238E27FC236}">
                  <a16:creationId xmlns:a16="http://schemas.microsoft.com/office/drawing/2014/main" id="{5968F2B0-4233-CCCE-CB55-4E3E8F62A071}"/>
                </a:ext>
              </a:extLst>
            </p:cNvPr>
            <p:cNvSpPr/>
            <p:nvPr/>
          </p:nvSpPr>
          <p:spPr>
            <a:xfrm>
              <a:off x="15900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5300;p86">
              <a:extLst>
                <a:ext uri="{FF2B5EF4-FFF2-40B4-BE49-F238E27FC236}">
                  <a16:creationId xmlns:a16="http://schemas.microsoft.com/office/drawing/2014/main" id="{9B871D0C-4AAF-2202-E767-54ACDB51768B}"/>
                </a:ext>
              </a:extLst>
            </p:cNvPr>
            <p:cNvSpPr/>
            <p:nvPr/>
          </p:nvSpPr>
          <p:spPr>
            <a:xfrm>
              <a:off x="1590025" y="260775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fill="none" extrusionOk="0">
                  <a:moveTo>
                    <a:pt x="48" y="0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5301;p86">
              <a:extLst>
                <a:ext uri="{FF2B5EF4-FFF2-40B4-BE49-F238E27FC236}">
                  <a16:creationId xmlns:a16="http://schemas.microsoft.com/office/drawing/2014/main" id="{DCD1E9E8-7CAE-04C0-1DB5-15DFBB007E46}"/>
                </a:ext>
              </a:extLst>
            </p:cNvPr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5302;p86">
              <a:extLst>
                <a:ext uri="{FF2B5EF4-FFF2-40B4-BE49-F238E27FC236}">
                  <a16:creationId xmlns:a16="http://schemas.microsoft.com/office/drawing/2014/main" id="{8A7ED82D-E7CE-7498-612E-24B9BD780EC6}"/>
                </a:ext>
              </a:extLst>
            </p:cNvPr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5303;p86">
              <a:extLst>
                <a:ext uri="{FF2B5EF4-FFF2-40B4-BE49-F238E27FC236}">
                  <a16:creationId xmlns:a16="http://schemas.microsoft.com/office/drawing/2014/main" id="{D7970F40-0BA8-25D6-89A6-72D5C8094F98}"/>
                </a:ext>
              </a:extLst>
            </p:cNvPr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5304;p86">
              <a:extLst>
                <a:ext uri="{FF2B5EF4-FFF2-40B4-BE49-F238E27FC236}">
                  <a16:creationId xmlns:a16="http://schemas.microsoft.com/office/drawing/2014/main" id="{7CDF3A52-6D9B-4CC7-57FC-C163651F5082}"/>
                </a:ext>
              </a:extLst>
            </p:cNvPr>
            <p:cNvSpPr/>
            <p:nvPr/>
          </p:nvSpPr>
          <p:spPr>
            <a:xfrm>
              <a:off x="1591225" y="260775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fill="none" extrusionOk="0">
                  <a:moveTo>
                    <a:pt x="48" y="0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5305;p86">
              <a:extLst>
                <a:ext uri="{FF2B5EF4-FFF2-40B4-BE49-F238E27FC236}">
                  <a16:creationId xmlns:a16="http://schemas.microsoft.com/office/drawing/2014/main" id="{46FFD738-328E-1F15-B06B-63644BE01C7D}"/>
                </a:ext>
              </a:extLst>
            </p:cNvPr>
            <p:cNvSpPr/>
            <p:nvPr/>
          </p:nvSpPr>
          <p:spPr>
            <a:xfrm>
              <a:off x="15924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5306;p86">
              <a:extLst>
                <a:ext uri="{FF2B5EF4-FFF2-40B4-BE49-F238E27FC236}">
                  <a16:creationId xmlns:a16="http://schemas.microsoft.com/office/drawing/2014/main" id="{F794180F-EAFF-45A1-DFA6-31B5EE341B9A}"/>
                </a:ext>
              </a:extLst>
            </p:cNvPr>
            <p:cNvSpPr/>
            <p:nvPr/>
          </p:nvSpPr>
          <p:spPr>
            <a:xfrm>
              <a:off x="15924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5307;p86">
              <a:extLst>
                <a:ext uri="{FF2B5EF4-FFF2-40B4-BE49-F238E27FC236}">
                  <a16:creationId xmlns:a16="http://schemas.microsoft.com/office/drawing/2014/main" id="{BD31FEA1-CFBD-D97C-1B87-516B8E6D5C6E}"/>
                </a:ext>
              </a:extLst>
            </p:cNvPr>
            <p:cNvSpPr/>
            <p:nvPr/>
          </p:nvSpPr>
          <p:spPr>
            <a:xfrm>
              <a:off x="15936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5308;p86">
              <a:extLst>
                <a:ext uri="{FF2B5EF4-FFF2-40B4-BE49-F238E27FC236}">
                  <a16:creationId xmlns:a16="http://schemas.microsoft.com/office/drawing/2014/main" id="{59AFF776-2DF2-87B2-C057-6C0D3B3C27A2}"/>
                </a:ext>
              </a:extLst>
            </p:cNvPr>
            <p:cNvSpPr/>
            <p:nvPr/>
          </p:nvSpPr>
          <p:spPr>
            <a:xfrm>
              <a:off x="15936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5309;p86">
              <a:extLst>
                <a:ext uri="{FF2B5EF4-FFF2-40B4-BE49-F238E27FC236}">
                  <a16:creationId xmlns:a16="http://schemas.microsoft.com/office/drawing/2014/main" id="{5590FEB3-7302-21BD-A2A9-7CEB83297FB4}"/>
                </a:ext>
              </a:extLst>
            </p:cNvPr>
            <p:cNvSpPr/>
            <p:nvPr/>
          </p:nvSpPr>
          <p:spPr>
            <a:xfrm>
              <a:off x="1477175" y="2515300"/>
              <a:ext cx="192125" cy="96075"/>
            </a:xfrm>
            <a:custGeom>
              <a:avLst/>
              <a:gdLst/>
              <a:ahLst/>
              <a:cxnLst/>
              <a:rect l="l" t="t" r="r" b="b"/>
              <a:pathLst>
                <a:path w="7685" h="3843" fill="none" extrusionOk="0">
                  <a:moveTo>
                    <a:pt x="7684" y="0"/>
                  </a:moveTo>
                  <a:lnTo>
                    <a:pt x="7684" y="0"/>
                  </a:lnTo>
                  <a:lnTo>
                    <a:pt x="7204" y="721"/>
                  </a:lnTo>
                  <a:lnTo>
                    <a:pt x="6724" y="1297"/>
                  </a:lnTo>
                  <a:lnTo>
                    <a:pt x="6195" y="1777"/>
                  </a:lnTo>
                  <a:lnTo>
                    <a:pt x="5667" y="2161"/>
                  </a:lnTo>
                  <a:lnTo>
                    <a:pt x="5091" y="2450"/>
                  </a:lnTo>
                  <a:lnTo>
                    <a:pt x="4514" y="2594"/>
                  </a:lnTo>
                  <a:lnTo>
                    <a:pt x="3938" y="2738"/>
                  </a:lnTo>
                  <a:lnTo>
                    <a:pt x="3314" y="2738"/>
                  </a:lnTo>
                  <a:lnTo>
                    <a:pt x="3314" y="2738"/>
                  </a:lnTo>
                  <a:lnTo>
                    <a:pt x="2882" y="2738"/>
                  </a:lnTo>
                  <a:lnTo>
                    <a:pt x="2449" y="2690"/>
                  </a:lnTo>
                  <a:lnTo>
                    <a:pt x="1585" y="2498"/>
                  </a:lnTo>
                  <a:lnTo>
                    <a:pt x="768" y="2258"/>
                  </a:lnTo>
                  <a:lnTo>
                    <a:pt x="0" y="1969"/>
                  </a:lnTo>
                  <a:lnTo>
                    <a:pt x="0" y="1969"/>
                  </a:lnTo>
                  <a:lnTo>
                    <a:pt x="336" y="2354"/>
                  </a:lnTo>
                  <a:lnTo>
                    <a:pt x="672" y="2738"/>
                  </a:lnTo>
                  <a:lnTo>
                    <a:pt x="1057" y="3074"/>
                  </a:lnTo>
                  <a:lnTo>
                    <a:pt x="1489" y="3314"/>
                  </a:lnTo>
                  <a:lnTo>
                    <a:pt x="1969" y="3554"/>
                  </a:lnTo>
                  <a:lnTo>
                    <a:pt x="2449" y="3698"/>
                  </a:lnTo>
                  <a:lnTo>
                    <a:pt x="2978" y="3794"/>
                  </a:lnTo>
                  <a:lnTo>
                    <a:pt x="3506" y="3842"/>
                  </a:lnTo>
                  <a:lnTo>
                    <a:pt x="3506" y="3842"/>
                  </a:lnTo>
                  <a:lnTo>
                    <a:pt x="3890" y="3842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514" y="3746"/>
                  </a:lnTo>
                  <a:lnTo>
                    <a:pt x="4514" y="3746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5283" y="3458"/>
                  </a:lnTo>
                  <a:lnTo>
                    <a:pt x="5811" y="3122"/>
                  </a:lnTo>
                  <a:lnTo>
                    <a:pt x="6339" y="2738"/>
                  </a:lnTo>
                  <a:lnTo>
                    <a:pt x="6724" y="2306"/>
                  </a:lnTo>
                  <a:lnTo>
                    <a:pt x="7108" y="1777"/>
                  </a:lnTo>
                  <a:lnTo>
                    <a:pt x="7396" y="1249"/>
                  </a:lnTo>
                  <a:lnTo>
                    <a:pt x="7588" y="625"/>
                  </a:lnTo>
                  <a:lnTo>
                    <a:pt x="7684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5310;p86">
              <a:extLst>
                <a:ext uri="{FF2B5EF4-FFF2-40B4-BE49-F238E27FC236}">
                  <a16:creationId xmlns:a16="http://schemas.microsoft.com/office/drawing/2014/main" id="{1507A51F-8E81-5314-4E9C-90D666EE8E35}"/>
                </a:ext>
              </a:extLst>
            </p:cNvPr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extrusionOk="0">
                  <a:moveTo>
                    <a:pt x="961" y="0"/>
                  </a:moveTo>
                  <a:lnTo>
                    <a:pt x="721" y="48"/>
                  </a:lnTo>
                  <a:lnTo>
                    <a:pt x="480" y="97"/>
                  </a:lnTo>
                  <a:lnTo>
                    <a:pt x="288" y="193"/>
                  </a:lnTo>
                  <a:lnTo>
                    <a:pt x="96" y="385"/>
                  </a:lnTo>
                  <a:lnTo>
                    <a:pt x="0" y="577"/>
                  </a:lnTo>
                  <a:lnTo>
                    <a:pt x="0" y="769"/>
                  </a:lnTo>
                  <a:lnTo>
                    <a:pt x="48" y="913"/>
                  </a:lnTo>
                  <a:lnTo>
                    <a:pt x="192" y="1105"/>
                  </a:lnTo>
                  <a:lnTo>
                    <a:pt x="384" y="1249"/>
                  </a:lnTo>
                  <a:lnTo>
                    <a:pt x="625" y="1345"/>
                  </a:lnTo>
                  <a:lnTo>
                    <a:pt x="865" y="1393"/>
                  </a:lnTo>
                  <a:lnTo>
                    <a:pt x="1105" y="1441"/>
                  </a:lnTo>
                  <a:lnTo>
                    <a:pt x="1345" y="1393"/>
                  </a:lnTo>
                  <a:lnTo>
                    <a:pt x="1585" y="1345"/>
                  </a:lnTo>
                  <a:lnTo>
                    <a:pt x="1777" y="1201"/>
                  </a:lnTo>
                  <a:lnTo>
                    <a:pt x="1921" y="1057"/>
                  </a:lnTo>
                  <a:lnTo>
                    <a:pt x="2065" y="865"/>
                  </a:lnTo>
                  <a:lnTo>
                    <a:pt x="2065" y="673"/>
                  </a:lnTo>
                  <a:lnTo>
                    <a:pt x="1969" y="481"/>
                  </a:lnTo>
                  <a:lnTo>
                    <a:pt x="1873" y="337"/>
                  </a:lnTo>
                  <a:lnTo>
                    <a:pt x="1681" y="193"/>
                  </a:lnTo>
                  <a:lnTo>
                    <a:pt x="1441" y="97"/>
                  </a:lnTo>
                  <a:lnTo>
                    <a:pt x="1201" y="48"/>
                  </a:lnTo>
                  <a:lnTo>
                    <a:pt x="9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5311;p86">
              <a:extLst>
                <a:ext uri="{FF2B5EF4-FFF2-40B4-BE49-F238E27FC236}">
                  <a16:creationId xmlns:a16="http://schemas.microsoft.com/office/drawing/2014/main" id="{2694DADD-A4D4-DCB1-781D-B47BF9483303}"/>
                </a:ext>
              </a:extLst>
            </p:cNvPr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fill="none" extrusionOk="0">
                  <a:moveTo>
                    <a:pt x="961" y="0"/>
                  </a:moveTo>
                  <a:lnTo>
                    <a:pt x="961" y="0"/>
                  </a:lnTo>
                  <a:lnTo>
                    <a:pt x="721" y="48"/>
                  </a:lnTo>
                  <a:lnTo>
                    <a:pt x="480" y="97"/>
                  </a:lnTo>
                  <a:lnTo>
                    <a:pt x="288" y="193"/>
                  </a:lnTo>
                  <a:lnTo>
                    <a:pt x="96" y="385"/>
                  </a:lnTo>
                  <a:lnTo>
                    <a:pt x="96" y="385"/>
                  </a:lnTo>
                  <a:lnTo>
                    <a:pt x="0" y="577"/>
                  </a:lnTo>
                  <a:lnTo>
                    <a:pt x="0" y="769"/>
                  </a:lnTo>
                  <a:lnTo>
                    <a:pt x="48" y="913"/>
                  </a:lnTo>
                  <a:lnTo>
                    <a:pt x="192" y="1105"/>
                  </a:lnTo>
                  <a:lnTo>
                    <a:pt x="384" y="1249"/>
                  </a:lnTo>
                  <a:lnTo>
                    <a:pt x="625" y="1345"/>
                  </a:lnTo>
                  <a:lnTo>
                    <a:pt x="865" y="1393"/>
                  </a:lnTo>
                  <a:lnTo>
                    <a:pt x="1105" y="1441"/>
                  </a:lnTo>
                  <a:lnTo>
                    <a:pt x="1105" y="1441"/>
                  </a:lnTo>
                  <a:lnTo>
                    <a:pt x="1345" y="1393"/>
                  </a:lnTo>
                  <a:lnTo>
                    <a:pt x="1585" y="1345"/>
                  </a:lnTo>
                  <a:lnTo>
                    <a:pt x="1777" y="1201"/>
                  </a:lnTo>
                  <a:lnTo>
                    <a:pt x="1921" y="1057"/>
                  </a:lnTo>
                  <a:lnTo>
                    <a:pt x="1921" y="1057"/>
                  </a:lnTo>
                  <a:lnTo>
                    <a:pt x="2065" y="865"/>
                  </a:lnTo>
                  <a:lnTo>
                    <a:pt x="2065" y="673"/>
                  </a:lnTo>
                  <a:lnTo>
                    <a:pt x="1969" y="481"/>
                  </a:lnTo>
                  <a:lnTo>
                    <a:pt x="1873" y="337"/>
                  </a:lnTo>
                  <a:lnTo>
                    <a:pt x="1681" y="193"/>
                  </a:lnTo>
                  <a:lnTo>
                    <a:pt x="1441" y="97"/>
                  </a:lnTo>
                  <a:lnTo>
                    <a:pt x="1201" y="48"/>
                  </a:lnTo>
                  <a:lnTo>
                    <a:pt x="961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5312;p86">
              <a:extLst>
                <a:ext uri="{FF2B5EF4-FFF2-40B4-BE49-F238E27FC236}">
                  <a16:creationId xmlns:a16="http://schemas.microsoft.com/office/drawing/2014/main" id="{C8024B11-D476-D045-F959-C6130A09F5E9}"/>
                </a:ext>
              </a:extLst>
            </p:cNvPr>
            <p:cNvSpPr/>
            <p:nvPr/>
          </p:nvSpPr>
          <p:spPr>
            <a:xfrm>
              <a:off x="1477175" y="2515300"/>
              <a:ext cx="192125" cy="96075"/>
            </a:xfrm>
            <a:custGeom>
              <a:avLst/>
              <a:gdLst/>
              <a:ahLst/>
              <a:cxnLst/>
              <a:rect l="l" t="t" r="r" b="b"/>
              <a:pathLst>
                <a:path w="7685" h="3843" extrusionOk="0">
                  <a:moveTo>
                    <a:pt x="7684" y="0"/>
                  </a:moveTo>
                  <a:lnTo>
                    <a:pt x="7204" y="721"/>
                  </a:lnTo>
                  <a:lnTo>
                    <a:pt x="6724" y="1297"/>
                  </a:lnTo>
                  <a:lnTo>
                    <a:pt x="6195" y="1777"/>
                  </a:lnTo>
                  <a:lnTo>
                    <a:pt x="5667" y="2161"/>
                  </a:lnTo>
                  <a:lnTo>
                    <a:pt x="5091" y="2450"/>
                  </a:lnTo>
                  <a:lnTo>
                    <a:pt x="4514" y="2594"/>
                  </a:lnTo>
                  <a:lnTo>
                    <a:pt x="3938" y="2738"/>
                  </a:lnTo>
                  <a:lnTo>
                    <a:pt x="2882" y="2738"/>
                  </a:lnTo>
                  <a:lnTo>
                    <a:pt x="2449" y="2690"/>
                  </a:lnTo>
                  <a:lnTo>
                    <a:pt x="1585" y="2498"/>
                  </a:lnTo>
                  <a:lnTo>
                    <a:pt x="768" y="2258"/>
                  </a:lnTo>
                  <a:lnTo>
                    <a:pt x="0" y="1969"/>
                  </a:lnTo>
                  <a:lnTo>
                    <a:pt x="336" y="2354"/>
                  </a:lnTo>
                  <a:lnTo>
                    <a:pt x="672" y="2738"/>
                  </a:lnTo>
                  <a:lnTo>
                    <a:pt x="1057" y="3074"/>
                  </a:lnTo>
                  <a:lnTo>
                    <a:pt x="1489" y="3314"/>
                  </a:lnTo>
                  <a:lnTo>
                    <a:pt x="1969" y="3554"/>
                  </a:lnTo>
                  <a:lnTo>
                    <a:pt x="2449" y="3698"/>
                  </a:lnTo>
                  <a:lnTo>
                    <a:pt x="2978" y="3794"/>
                  </a:lnTo>
                  <a:lnTo>
                    <a:pt x="3506" y="3842"/>
                  </a:lnTo>
                  <a:lnTo>
                    <a:pt x="3890" y="3842"/>
                  </a:lnTo>
                  <a:lnTo>
                    <a:pt x="4226" y="3794"/>
                  </a:lnTo>
                  <a:lnTo>
                    <a:pt x="4274" y="3794"/>
                  </a:lnTo>
                  <a:lnTo>
                    <a:pt x="4466" y="3746"/>
                  </a:lnTo>
                  <a:lnTo>
                    <a:pt x="4514" y="3746"/>
                  </a:lnTo>
                  <a:lnTo>
                    <a:pt x="4514" y="3698"/>
                  </a:lnTo>
                  <a:lnTo>
                    <a:pt x="4658" y="3698"/>
                  </a:lnTo>
                  <a:lnTo>
                    <a:pt x="5283" y="3458"/>
                  </a:lnTo>
                  <a:lnTo>
                    <a:pt x="5811" y="3122"/>
                  </a:lnTo>
                  <a:lnTo>
                    <a:pt x="6339" y="2738"/>
                  </a:lnTo>
                  <a:lnTo>
                    <a:pt x="6724" y="2306"/>
                  </a:lnTo>
                  <a:lnTo>
                    <a:pt x="7108" y="1777"/>
                  </a:lnTo>
                  <a:lnTo>
                    <a:pt x="7396" y="1249"/>
                  </a:lnTo>
                  <a:lnTo>
                    <a:pt x="7588" y="625"/>
                  </a:lnTo>
                  <a:lnTo>
                    <a:pt x="76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9" name="Google Shape;5313;p86">
            <a:extLst>
              <a:ext uri="{FF2B5EF4-FFF2-40B4-BE49-F238E27FC236}">
                <a16:creationId xmlns:a16="http://schemas.microsoft.com/office/drawing/2014/main" id="{9796E761-1C16-1605-C21D-7CFFB3EC032B}"/>
              </a:ext>
            </a:extLst>
          </p:cNvPr>
          <p:cNvGrpSpPr/>
          <p:nvPr/>
        </p:nvGrpSpPr>
        <p:grpSpPr>
          <a:xfrm rot="3427705">
            <a:off x="1602452" y="2332282"/>
            <a:ext cx="434599" cy="490605"/>
            <a:chOff x="1460350" y="2402425"/>
            <a:chExt cx="208950" cy="208950"/>
          </a:xfrm>
          <a:solidFill>
            <a:schemeClr val="accent4">
              <a:lumMod val="75000"/>
            </a:schemeClr>
          </a:solidFill>
        </p:grpSpPr>
        <p:sp>
          <p:nvSpPr>
            <p:cNvPr id="1060" name="Google Shape;5314;p86">
              <a:extLst>
                <a:ext uri="{FF2B5EF4-FFF2-40B4-BE49-F238E27FC236}">
                  <a16:creationId xmlns:a16="http://schemas.microsoft.com/office/drawing/2014/main" id="{5074FB71-8370-2C44-E05D-2E78C5101A51}"/>
                </a:ext>
              </a:extLst>
            </p:cNvPr>
            <p:cNvSpPr/>
            <p:nvPr/>
          </p:nvSpPr>
          <p:spPr>
            <a:xfrm>
              <a:off x="1460350" y="2402425"/>
              <a:ext cx="208950" cy="208950"/>
            </a:xfrm>
            <a:custGeom>
              <a:avLst/>
              <a:gdLst/>
              <a:ahLst/>
              <a:cxnLst/>
              <a:rect l="l" t="t" r="r" b="b"/>
              <a:pathLst>
                <a:path w="8358" h="8358" extrusionOk="0">
                  <a:moveTo>
                    <a:pt x="4035" y="1"/>
                  </a:moveTo>
                  <a:lnTo>
                    <a:pt x="3651" y="49"/>
                  </a:lnTo>
                  <a:lnTo>
                    <a:pt x="3218" y="97"/>
                  </a:lnTo>
                  <a:lnTo>
                    <a:pt x="2786" y="241"/>
                  </a:lnTo>
                  <a:lnTo>
                    <a:pt x="2402" y="385"/>
                  </a:lnTo>
                  <a:lnTo>
                    <a:pt x="2066" y="577"/>
                  </a:lnTo>
                  <a:lnTo>
                    <a:pt x="1682" y="817"/>
                  </a:lnTo>
                  <a:lnTo>
                    <a:pt x="1393" y="1058"/>
                  </a:lnTo>
                  <a:lnTo>
                    <a:pt x="1105" y="1346"/>
                  </a:lnTo>
                  <a:lnTo>
                    <a:pt x="865" y="1634"/>
                  </a:lnTo>
                  <a:lnTo>
                    <a:pt x="625" y="1970"/>
                  </a:lnTo>
                  <a:lnTo>
                    <a:pt x="433" y="2354"/>
                  </a:lnTo>
                  <a:lnTo>
                    <a:pt x="241" y="2690"/>
                  </a:lnTo>
                  <a:lnTo>
                    <a:pt x="145" y="3075"/>
                  </a:lnTo>
                  <a:lnTo>
                    <a:pt x="49" y="3459"/>
                  </a:lnTo>
                  <a:lnTo>
                    <a:pt x="1" y="3891"/>
                  </a:lnTo>
                  <a:lnTo>
                    <a:pt x="1" y="4323"/>
                  </a:lnTo>
                  <a:lnTo>
                    <a:pt x="49" y="4707"/>
                  </a:lnTo>
                  <a:lnTo>
                    <a:pt x="97" y="5140"/>
                  </a:lnTo>
                  <a:lnTo>
                    <a:pt x="241" y="5572"/>
                  </a:lnTo>
                  <a:lnTo>
                    <a:pt x="385" y="5956"/>
                  </a:lnTo>
                  <a:lnTo>
                    <a:pt x="577" y="6292"/>
                  </a:lnTo>
                  <a:lnTo>
                    <a:pt x="817" y="6628"/>
                  </a:lnTo>
                  <a:lnTo>
                    <a:pt x="1057" y="6965"/>
                  </a:lnTo>
                  <a:lnTo>
                    <a:pt x="1345" y="7253"/>
                  </a:lnTo>
                  <a:lnTo>
                    <a:pt x="1634" y="7493"/>
                  </a:lnTo>
                  <a:lnTo>
                    <a:pt x="1970" y="7733"/>
                  </a:lnTo>
                  <a:lnTo>
                    <a:pt x="2306" y="7925"/>
                  </a:lnTo>
                  <a:lnTo>
                    <a:pt x="2690" y="8069"/>
                  </a:lnTo>
                  <a:lnTo>
                    <a:pt x="3074" y="8213"/>
                  </a:lnTo>
                  <a:lnTo>
                    <a:pt x="3458" y="8309"/>
                  </a:lnTo>
                  <a:lnTo>
                    <a:pt x="3891" y="8357"/>
                  </a:lnTo>
                  <a:lnTo>
                    <a:pt x="4275" y="8357"/>
                  </a:lnTo>
                  <a:lnTo>
                    <a:pt x="4707" y="8309"/>
                  </a:lnTo>
                  <a:lnTo>
                    <a:pt x="5139" y="8261"/>
                  </a:lnTo>
                  <a:lnTo>
                    <a:pt x="5524" y="8117"/>
                  </a:lnTo>
                  <a:lnTo>
                    <a:pt x="5956" y="7973"/>
                  </a:lnTo>
                  <a:lnTo>
                    <a:pt x="6292" y="7781"/>
                  </a:lnTo>
                  <a:lnTo>
                    <a:pt x="6628" y="7541"/>
                  </a:lnTo>
                  <a:lnTo>
                    <a:pt x="6964" y="7301"/>
                  </a:lnTo>
                  <a:lnTo>
                    <a:pt x="7252" y="7013"/>
                  </a:lnTo>
                  <a:lnTo>
                    <a:pt x="7493" y="6724"/>
                  </a:lnTo>
                  <a:lnTo>
                    <a:pt x="7733" y="6388"/>
                  </a:lnTo>
                  <a:lnTo>
                    <a:pt x="7925" y="6004"/>
                  </a:lnTo>
                  <a:lnTo>
                    <a:pt x="8069" y="5668"/>
                  </a:lnTo>
                  <a:lnTo>
                    <a:pt x="8213" y="5284"/>
                  </a:lnTo>
                  <a:lnTo>
                    <a:pt x="8309" y="4900"/>
                  </a:lnTo>
                  <a:lnTo>
                    <a:pt x="8357" y="4467"/>
                  </a:lnTo>
                  <a:lnTo>
                    <a:pt x="8357" y="4035"/>
                  </a:lnTo>
                  <a:lnTo>
                    <a:pt x="8309" y="3651"/>
                  </a:lnTo>
                  <a:lnTo>
                    <a:pt x="8261" y="3219"/>
                  </a:lnTo>
                  <a:lnTo>
                    <a:pt x="8117" y="2786"/>
                  </a:lnTo>
                  <a:lnTo>
                    <a:pt x="7973" y="2402"/>
                  </a:lnTo>
                  <a:lnTo>
                    <a:pt x="7781" y="2066"/>
                  </a:lnTo>
                  <a:lnTo>
                    <a:pt x="7541" y="1730"/>
                  </a:lnTo>
                  <a:lnTo>
                    <a:pt x="7300" y="1394"/>
                  </a:lnTo>
                  <a:lnTo>
                    <a:pt x="7012" y="1106"/>
                  </a:lnTo>
                  <a:lnTo>
                    <a:pt x="6724" y="865"/>
                  </a:lnTo>
                  <a:lnTo>
                    <a:pt x="6388" y="625"/>
                  </a:lnTo>
                  <a:lnTo>
                    <a:pt x="6004" y="433"/>
                  </a:lnTo>
                  <a:lnTo>
                    <a:pt x="5668" y="289"/>
                  </a:lnTo>
                  <a:lnTo>
                    <a:pt x="5283" y="145"/>
                  </a:lnTo>
                  <a:lnTo>
                    <a:pt x="4851" y="49"/>
                  </a:lnTo>
                  <a:lnTo>
                    <a:pt x="446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5315;p86">
              <a:extLst>
                <a:ext uri="{FF2B5EF4-FFF2-40B4-BE49-F238E27FC236}">
                  <a16:creationId xmlns:a16="http://schemas.microsoft.com/office/drawing/2014/main" id="{E34FA184-F940-48EB-1595-9ABFA20830DF}"/>
                </a:ext>
              </a:extLst>
            </p:cNvPr>
            <p:cNvSpPr/>
            <p:nvPr/>
          </p:nvSpPr>
          <p:spPr>
            <a:xfrm>
              <a:off x="1460350" y="2402425"/>
              <a:ext cx="208950" cy="208950"/>
            </a:xfrm>
            <a:custGeom>
              <a:avLst/>
              <a:gdLst/>
              <a:ahLst/>
              <a:cxnLst/>
              <a:rect l="l" t="t" r="r" b="b"/>
              <a:pathLst>
                <a:path w="8358" h="8358" fill="none" extrusionOk="0">
                  <a:moveTo>
                    <a:pt x="8261" y="3219"/>
                  </a:moveTo>
                  <a:lnTo>
                    <a:pt x="8261" y="3219"/>
                  </a:lnTo>
                  <a:lnTo>
                    <a:pt x="8309" y="3651"/>
                  </a:lnTo>
                  <a:lnTo>
                    <a:pt x="8357" y="4035"/>
                  </a:lnTo>
                  <a:lnTo>
                    <a:pt x="8357" y="4467"/>
                  </a:lnTo>
                  <a:lnTo>
                    <a:pt x="8309" y="4900"/>
                  </a:lnTo>
                  <a:lnTo>
                    <a:pt x="8213" y="5284"/>
                  </a:lnTo>
                  <a:lnTo>
                    <a:pt x="8069" y="5668"/>
                  </a:lnTo>
                  <a:lnTo>
                    <a:pt x="7925" y="6004"/>
                  </a:lnTo>
                  <a:lnTo>
                    <a:pt x="7733" y="6388"/>
                  </a:lnTo>
                  <a:lnTo>
                    <a:pt x="7493" y="6724"/>
                  </a:lnTo>
                  <a:lnTo>
                    <a:pt x="7252" y="7013"/>
                  </a:lnTo>
                  <a:lnTo>
                    <a:pt x="6964" y="7301"/>
                  </a:lnTo>
                  <a:lnTo>
                    <a:pt x="6628" y="7541"/>
                  </a:lnTo>
                  <a:lnTo>
                    <a:pt x="6292" y="7781"/>
                  </a:lnTo>
                  <a:lnTo>
                    <a:pt x="5956" y="7973"/>
                  </a:lnTo>
                  <a:lnTo>
                    <a:pt x="5524" y="8117"/>
                  </a:lnTo>
                  <a:lnTo>
                    <a:pt x="5139" y="8261"/>
                  </a:lnTo>
                  <a:lnTo>
                    <a:pt x="5139" y="8261"/>
                  </a:lnTo>
                  <a:lnTo>
                    <a:pt x="4707" y="8309"/>
                  </a:lnTo>
                  <a:lnTo>
                    <a:pt x="4275" y="8357"/>
                  </a:lnTo>
                  <a:lnTo>
                    <a:pt x="3891" y="8357"/>
                  </a:lnTo>
                  <a:lnTo>
                    <a:pt x="3458" y="8309"/>
                  </a:lnTo>
                  <a:lnTo>
                    <a:pt x="3074" y="8213"/>
                  </a:lnTo>
                  <a:lnTo>
                    <a:pt x="2690" y="8069"/>
                  </a:lnTo>
                  <a:lnTo>
                    <a:pt x="2306" y="7925"/>
                  </a:lnTo>
                  <a:lnTo>
                    <a:pt x="1970" y="7733"/>
                  </a:lnTo>
                  <a:lnTo>
                    <a:pt x="1634" y="7493"/>
                  </a:lnTo>
                  <a:lnTo>
                    <a:pt x="1345" y="7253"/>
                  </a:lnTo>
                  <a:lnTo>
                    <a:pt x="1057" y="6965"/>
                  </a:lnTo>
                  <a:lnTo>
                    <a:pt x="817" y="6628"/>
                  </a:lnTo>
                  <a:lnTo>
                    <a:pt x="577" y="6292"/>
                  </a:lnTo>
                  <a:lnTo>
                    <a:pt x="385" y="5956"/>
                  </a:lnTo>
                  <a:lnTo>
                    <a:pt x="241" y="5572"/>
                  </a:lnTo>
                  <a:lnTo>
                    <a:pt x="97" y="5140"/>
                  </a:lnTo>
                  <a:lnTo>
                    <a:pt x="97" y="5140"/>
                  </a:lnTo>
                  <a:lnTo>
                    <a:pt x="49" y="4707"/>
                  </a:lnTo>
                  <a:lnTo>
                    <a:pt x="1" y="4323"/>
                  </a:lnTo>
                  <a:lnTo>
                    <a:pt x="1" y="3891"/>
                  </a:lnTo>
                  <a:lnTo>
                    <a:pt x="49" y="3459"/>
                  </a:lnTo>
                  <a:lnTo>
                    <a:pt x="145" y="3075"/>
                  </a:lnTo>
                  <a:lnTo>
                    <a:pt x="241" y="2690"/>
                  </a:lnTo>
                  <a:lnTo>
                    <a:pt x="433" y="2354"/>
                  </a:lnTo>
                  <a:lnTo>
                    <a:pt x="625" y="1970"/>
                  </a:lnTo>
                  <a:lnTo>
                    <a:pt x="865" y="1634"/>
                  </a:lnTo>
                  <a:lnTo>
                    <a:pt x="1105" y="1346"/>
                  </a:lnTo>
                  <a:lnTo>
                    <a:pt x="1393" y="1058"/>
                  </a:lnTo>
                  <a:lnTo>
                    <a:pt x="1682" y="817"/>
                  </a:lnTo>
                  <a:lnTo>
                    <a:pt x="2066" y="577"/>
                  </a:lnTo>
                  <a:lnTo>
                    <a:pt x="2402" y="385"/>
                  </a:lnTo>
                  <a:lnTo>
                    <a:pt x="2786" y="241"/>
                  </a:lnTo>
                  <a:lnTo>
                    <a:pt x="3218" y="97"/>
                  </a:lnTo>
                  <a:lnTo>
                    <a:pt x="3218" y="97"/>
                  </a:lnTo>
                  <a:lnTo>
                    <a:pt x="3651" y="49"/>
                  </a:lnTo>
                  <a:lnTo>
                    <a:pt x="4035" y="1"/>
                  </a:lnTo>
                  <a:lnTo>
                    <a:pt x="4467" y="1"/>
                  </a:lnTo>
                  <a:lnTo>
                    <a:pt x="4851" y="49"/>
                  </a:lnTo>
                  <a:lnTo>
                    <a:pt x="5283" y="145"/>
                  </a:lnTo>
                  <a:lnTo>
                    <a:pt x="5668" y="289"/>
                  </a:lnTo>
                  <a:lnTo>
                    <a:pt x="6004" y="433"/>
                  </a:lnTo>
                  <a:lnTo>
                    <a:pt x="6388" y="625"/>
                  </a:lnTo>
                  <a:lnTo>
                    <a:pt x="6724" y="865"/>
                  </a:lnTo>
                  <a:lnTo>
                    <a:pt x="7012" y="1106"/>
                  </a:lnTo>
                  <a:lnTo>
                    <a:pt x="7300" y="1394"/>
                  </a:lnTo>
                  <a:lnTo>
                    <a:pt x="7541" y="1730"/>
                  </a:lnTo>
                  <a:lnTo>
                    <a:pt x="7781" y="2066"/>
                  </a:lnTo>
                  <a:lnTo>
                    <a:pt x="7973" y="2402"/>
                  </a:lnTo>
                  <a:lnTo>
                    <a:pt x="8117" y="2786"/>
                  </a:lnTo>
                  <a:lnTo>
                    <a:pt x="8261" y="3219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5316;p86">
              <a:extLst>
                <a:ext uri="{FF2B5EF4-FFF2-40B4-BE49-F238E27FC236}">
                  <a16:creationId xmlns:a16="http://schemas.microsoft.com/office/drawing/2014/main" id="{626587CC-A3F7-7718-3ED5-B12D28DD1142}"/>
                </a:ext>
              </a:extLst>
            </p:cNvPr>
            <p:cNvSpPr/>
            <p:nvPr/>
          </p:nvSpPr>
          <p:spPr>
            <a:xfrm>
              <a:off x="1495175" y="2421650"/>
              <a:ext cx="122475" cy="91275"/>
            </a:xfrm>
            <a:custGeom>
              <a:avLst/>
              <a:gdLst/>
              <a:ahLst/>
              <a:cxnLst/>
              <a:rect l="l" t="t" r="r" b="b"/>
              <a:pathLst>
                <a:path w="4899" h="3651" extrusionOk="0">
                  <a:moveTo>
                    <a:pt x="2546" y="192"/>
                  </a:moveTo>
                  <a:lnTo>
                    <a:pt x="2786" y="240"/>
                  </a:lnTo>
                  <a:lnTo>
                    <a:pt x="3026" y="289"/>
                  </a:lnTo>
                  <a:lnTo>
                    <a:pt x="3266" y="385"/>
                  </a:lnTo>
                  <a:lnTo>
                    <a:pt x="3458" y="529"/>
                  </a:lnTo>
                  <a:lnTo>
                    <a:pt x="3554" y="673"/>
                  </a:lnTo>
                  <a:lnTo>
                    <a:pt x="3650" y="865"/>
                  </a:lnTo>
                  <a:lnTo>
                    <a:pt x="3650" y="1057"/>
                  </a:lnTo>
                  <a:lnTo>
                    <a:pt x="3506" y="1249"/>
                  </a:lnTo>
                  <a:lnTo>
                    <a:pt x="3362" y="1393"/>
                  </a:lnTo>
                  <a:lnTo>
                    <a:pt x="3170" y="1537"/>
                  </a:lnTo>
                  <a:lnTo>
                    <a:pt x="2930" y="1585"/>
                  </a:lnTo>
                  <a:lnTo>
                    <a:pt x="2690" y="1633"/>
                  </a:lnTo>
                  <a:lnTo>
                    <a:pt x="2450" y="1585"/>
                  </a:lnTo>
                  <a:lnTo>
                    <a:pt x="2210" y="1537"/>
                  </a:lnTo>
                  <a:lnTo>
                    <a:pt x="1969" y="1441"/>
                  </a:lnTo>
                  <a:lnTo>
                    <a:pt x="1777" y="1297"/>
                  </a:lnTo>
                  <a:lnTo>
                    <a:pt x="1633" y="1105"/>
                  </a:lnTo>
                  <a:lnTo>
                    <a:pt x="1585" y="961"/>
                  </a:lnTo>
                  <a:lnTo>
                    <a:pt x="1585" y="769"/>
                  </a:lnTo>
                  <a:lnTo>
                    <a:pt x="1681" y="577"/>
                  </a:lnTo>
                  <a:lnTo>
                    <a:pt x="1873" y="385"/>
                  </a:lnTo>
                  <a:lnTo>
                    <a:pt x="2065" y="289"/>
                  </a:lnTo>
                  <a:lnTo>
                    <a:pt x="2306" y="240"/>
                  </a:lnTo>
                  <a:lnTo>
                    <a:pt x="2546" y="192"/>
                  </a:lnTo>
                  <a:close/>
                  <a:moveTo>
                    <a:pt x="2306" y="0"/>
                  </a:moveTo>
                  <a:lnTo>
                    <a:pt x="1969" y="48"/>
                  </a:lnTo>
                  <a:lnTo>
                    <a:pt x="1585" y="144"/>
                  </a:lnTo>
                  <a:lnTo>
                    <a:pt x="1249" y="289"/>
                  </a:lnTo>
                  <a:lnTo>
                    <a:pt x="865" y="481"/>
                  </a:lnTo>
                  <a:lnTo>
                    <a:pt x="529" y="721"/>
                  </a:lnTo>
                  <a:lnTo>
                    <a:pt x="289" y="961"/>
                  </a:lnTo>
                  <a:lnTo>
                    <a:pt x="144" y="1249"/>
                  </a:lnTo>
                  <a:lnTo>
                    <a:pt x="48" y="1489"/>
                  </a:lnTo>
                  <a:lnTo>
                    <a:pt x="0" y="1777"/>
                  </a:lnTo>
                  <a:lnTo>
                    <a:pt x="0" y="2065"/>
                  </a:lnTo>
                  <a:lnTo>
                    <a:pt x="96" y="2354"/>
                  </a:lnTo>
                  <a:lnTo>
                    <a:pt x="192" y="2594"/>
                  </a:lnTo>
                  <a:lnTo>
                    <a:pt x="385" y="2882"/>
                  </a:lnTo>
                  <a:lnTo>
                    <a:pt x="577" y="3074"/>
                  </a:lnTo>
                  <a:lnTo>
                    <a:pt x="865" y="3266"/>
                  </a:lnTo>
                  <a:lnTo>
                    <a:pt x="1153" y="3458"/>
                  </a:lnTo>
                  <a:lnTo>
                    <a:pt x="1441" y="3554"/>
                  </a:lnTo>
                  <a:lnTo>
                    <a:pt x="1825" y="3650"/>
                  </a:lnTo>
                  <a:lnTo>
                    <a:pt x="2594" y="3650"/>
                  </a:lnTo>
                  <a:lnTo>
                    <a:pt x="2978" y="3554"/>
                  </a:lnTo>
                  <a:lnTo>
                    <a:pt x="3410" y="3410"/>
                  </a:lnTo>
                  <a:lnTo>
                    <a:pt x="3842" y="3170"/>
                  </a:lnTo>
                  <a:lnTo>
                    <a:pt x="4179" y="2978"/>
                  </a:lnTo>
                  <a:lnTo>
                    <a:pt x="4467" y="2690"/>
                  </a:lnTo>
                  <a:lnTo>
                    <a:pt x="4659" y="2450"/>
                  </a:lnTo>
                  <a:lnTo>
                    <a:pt x="4803" y="2210"/>
                  </a:lnTo>
                  <a:lnTo>
                    <a:pt x="4899" y="1921"/>
                  </a:lnTo>
                  <a:lnTo>
                    <a:pt x="4899" y="1633"/>
                  </a:lnTo>
                  <a:lnTo>
                    <a:pt x="4851" y="1393"/>
                  </a:lnTo>
                  <a:lnTo>
                    <a:pt x="4803" y="1153"/>
                  </a:lnTo>
                  <a:lnTo>
                    <a:pt x="4659" y="913"/>
                  </a:lnTo>
                  <a:lnTo>
                    <a:pt x="4467" y="673"/>
                  </a:lnTo>
                  <a:lnTo>
                    <a:pt x="4227" y="481"/>
                  </a:lnTo>
                  <a:lnTo>
                    <a:pt x="3986" y="337"/>
                  </a:lnTo>
                  <a:lnTo>
                    <a:pt x="3698" y="192"/>
                  </a:lnTo>
                  <a:lnTo>
                    <a:pt x="3362" y="48"/>
                  </a:lnTo>
                  <a:lnTo>
                    <a:pt x="30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5317;p86">
              <a:extLst>
                <a:ext uri="{FF2B5EF4-FFF2-40B4-BE49-F238E27FC236}">
                  <a16:creationId xmlns:a16="http://schemas.microsoft.com/office/drawing/2014/main" id="{D944C48C-4779-467F-7C42-233E4F9F6294}"/>
                </a:ext>
              </a:extLst>
            </p:cNvPr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fill="none" extrusionOk="0">
                  <a:moveTo>
                    <a:pt x="1105" y="1441"/>
                  </a:moveTo>
                  <a:lnTo>
                    <a:pt x="1105" y="1441"/>
                  </a:lnTo>
                  <a:lnTo>
                    <a:pt x="865" y="1393"/>
                  </a:lnTo>
                  <a:lnTo>
                    <a:pt x="625" y="1345"/>
                  </a:lnTo>
                  <a:lnTo>
                    <a:pt x="384" y="1249"/>
                  </a:lnTo>
                  <a:lnTo>
                    <a:pt x="192" y="1105"/>
                  </a:lnTo>
                  <a:lnTo>
                    <a:pt x="48" y="913"/>
                  </a:lnTo>
                  <a:lnTo>
                    <a:pt x="0" y="769"/>
                  </a:lnTo>
                  <a:lnTo>
                    <a:pt x="0" y="577"/>
                  </a:lnTo>
                  <a:lnTo>
                    <a:pt x="96" y="385"/>
                  </a:lnTo>
                  <a:lnTo>
                    <a:pt x="96" y="385"/>
                  </a:lnTo>
                  <a:lnTo>
                    <a:pt x="288" y="193"/>
                  </a:lnTo>
                  <a:lnTo>
                    <a:pt x="480" y="97"/>
                  </a:lnTo>
                  <a:lnTo>
                    <a:pt x="721" y="48"/>
                  </a:lnTo>
                  <a:lnTo>
                    <a:pt x="961" y="0"/>
                  </a:lnTo>
                  <a:lnTo>
                    <a:pt x="961" y="0"/>
                  </a:lnTo>
                  <a:lnTo>
                    <a:pt x="1201" y="48"/>
                  </a:lnTo>
                  <a:lnTo>
                    <a:pt x="1441" y="97"/>
                  </a:lnTo>
                  <a:lnTo>
                    <a:pt x="1681" y="193"/>
                  </a:lnTo>
                  <a:lnTo>
                    <a:pt x="1873" y="337"/>
                  </a:lnTo>
                  <a:lnTo>
                    <a:pt x="1969" y="481"/>
                  </a:lnTo>
                  <a:lnTo>
                    <a:pt x="2065" y="673"/>
                  </a:lnTo>
                  <a:lnTo>
                    <a:pt x="2065" y="865"/>
                  </a:lnTo>
                  <a:lnTo>
                    <a:pt x="1921" y="1057"/>
                  </a:lnTo>
                  <a:lnTo>
                    <a:pt x="1921" y="1057"/>
                  </a:lnTo>
                  <a:lnTo>
                    <a:pt x="1777" y="1201"/>
                  </a:lnTo>
                  <a:lnTo>
                    <a:pt x="1585" y="1345"/>
                  </a:lnTo>
                  <a:lnTo>
                    <a:pt x="1345" y="1393"/>
                  </a:lnTo>
                  <a:lnTo>
                    <a:pt x="1105" y="144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5318;p86">
              <a:extLst>
                <a:ext uri="{FF2B5EF4-FFF2-40B4-BE49-F238E27FC236}">
                  <a16:creationId xmlns:a16="http://schemas.microsoft.com/office/drawing/2014/main" id="{047D9FA5-E21E-0937-E643-F39983A5F161}"/>
                </a:ext>
              </a:extLst>
            </p:cNvPr>
            <p:cNvSpPr/>
            <p:nvPr/>
          </p:nvSpPr>
          <p:spPr>
            <a:xfrm>
              <a:off x="1495175" y="2421650"/>
              <a:ext cx="122475" cy="91275"/>
            </a:xfrm>
            <a:custGeom>
              <a:avLst/>
              <a:gdLst/>
              <a:ahLst/>
              <a:cxnLst/>
              <a:rect l="l" t="t" r="r" b="b"/>
              <a:pathLst>
                <a:path w="4899" h="3651" fill="none" extrusionOk="0">
                  <a:moveTo>
                    <a:pt x="2642" y="0"/>
                  </a:moveTo>
                  <a:lnTo>
                    <a:pt x="2642" y="0"/>
                  </a:lnTo>
                  <a:lnTo>
                    <a:pt x="2306" y="0"/>
                  </a:lnTo>
                  <a:lnTo>
                    <a:pt x="1969" y="48"/>
                  </a:lnTo>
                  <a:lnTo>
                    <a:pt x="1585" y="144"/>
                  </a:lnTo>
                  <a:lnTo>
                    <a:pt x="1249" y="289"/>
                  </a:lnTo>
                  <a:lnTo>
                    <a:pt x="1249" y="289"/>
                  </a:lnTo>
                  <a:lnTo>
                    <a:pt x="865" y="481"/>
                  </a:lnTo>
                  <a:lnTo>
                    <a:pt x="529" y="721"/>
                  </a:lnTo>
                  <a:lnTo>
                    <a:pt x="289" y="961"/>
                  </a:lnTo>
                  <a:lnTo>
                    <a:pt x="144" y="1249"/>
                  </a:lnTo>
                  <a:lnTo>
                    <a:pt x="48" y="1489"/>
                  </a:lnTo>
                  <a:lnTo>
                    <a:pt x="0" y="1777"/>
                  </a:lnTo>
                  <a:lnTo>
                    <a:pt x="0" y="2065"/>
                  </a:lnTo>
                  <a:lnTo>
                    <a:pt x="96" y="2354"/>
                  </a:lnTo>
                  <a:lnTo>
                    <a:pt x="192" y="2594"/>
                  </a:lnTo>
                  <a:lnTo>
                    <a:pt x="385" y="2882"/>
                  </a:lnTo>
                  <a:lnTo>
                    <a:pt x="577" y="3074"/>
                  </a:lnTo>
                  <a:lnTo>
                    <a:pt x="865" y="3266"/>
                  </a:lnTo>
                  <a:lnTo>
                    <a:pt x="1153" y="3458"/>
                  </a:lnTo>
                  <a:lnTo>
                    <a:pt x="1441" y="3554"/>
                  </a:lnTo>
                  <a:lnTo>
                    <a:pt x="1825" y="3650"/>
                  </a:lnTo>
                  <a:lnTo>
                    <a:pt x="2210" y="3650"/>
                  </a:lnTo>
                  <a:lnTo>
                    <a:pt x="2210" y="3650"/>
                  </a:lnTo>
                  <a:lnTo>
                    <a:pt x="2594" y="3650"/>
                  </a:lnTo>
                  <a:lnTo>
                    <a:pt x="2978" y="3554"/>
                  </a:lnTo>
                  <a:lnTo>
                    <a:pt x="3410" y="3410"/>
                  </a:lnTo>
                  <a:lnTo>
                    <a:pt x="3842" y="3170"/>
                  </a:lnTo>
                  <a:lnTo>
                    <a:pt x="3842" y="3170"/>
                  </a:lnTo>
                  <a:lnTo>
                    <a:pt x="4179" y="2978"/>
                  </a:lnTo>
                  <a:lnTo>
                    <a:pt x="4467" y="2690"/>
                  </a:lnTo>
                  <a:lnTo>
                    <a:pt x="4659" y="2450"/>
                  </a:lnTo>
                  <a:lnTo>
                    <a:pt x="4803" y="2210"/>
                  </a:lnTo>
                  <a:lnTo>
                    <a:pt x="4899" y="1921"/>
                  </a:lnTo>
                  <a:lnTo>
                    <a:pt x="4899" y="1633"/>
                  </a:lnTo>
                  <a:lnTo>
                    <a:pt x="4851" y="1393"/>
                  </a:lnTo>
                  <a:lnTo>
                    <a:pt x="4803" y="1153"/>
                  </a:lnTo>
                  <a:lnTo>
                    <a:pt x="4659" y="913"/>
                  </a:lnTo>
                  <a:lnTo>
                    <a:pt x="4467" y="673"/>
                  </a:lnTo>
                  <a:lnTo>
                    <a:pt x="4227" y="481"/>
                  </a:lnTo>
                  <a:lnTo>
                    <a:pt x="3986" y="337"/>
                  </a:lnTo>
                  <a:lnTo>
                    <a:pt x="3698" y="192"/>
                  </a:lnTo>
                  <a:lnTo>
                    <a:pt x="3362" y="48"/>
                  </a:lnTo>
                  <a:lnTo>
                    <a:pt x="3026" y="0"/>
                  </a:lnTo>
                  <a:lnTo>
                    <a:pt x="2642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5319;p86">
              <a:extLst>
                <a:ext uri="{FF2B5EF4-FFF2-40B4-BE49-F238E27FC236}">
                  <a16:creationId xmlns:a16="http://schemas.microsoft.com/office/drawing/2014/main" id="{F93A3404-9707-4009-0154-5FEA38786F17}"/>
                </a:ext>
              </a:extLst>
            </p:cNvPr>
            <p:cNvSpPr/>
            <p:nvPr/>
          </p:nvSpPr>
          <p:spPr>
            <a:xfrm>
              <a:off x="1582825" y="2607750"/>
              <a:ext cx="10825" cy="2425"/>
            </a:xfrm>
            <a:custGeom>
              <a:avLst/>
              <a:gdLst/>
              <a:ahLst/>
              <a:cxnLst/>
              <a:rect l="l" t="t" r="r" b="b"/>
              <a:pathLst>
                <a:path w="433" h="97" extrusionOk="0">
                  <a:moveTo>
                    <a:pt x="0" y="96"/>
                  </a:moveTo>
                  <a:lnTo>
                    <a:pt x="0" y="96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96"/>
                  </a:lnTo>
                  <a:close/>
                  <a:moveTo>
                    <a:pt x="48" y="96"/>
                  </a:moveTo>
                  <a:lnTo>
                    <a:pt x="48" y="96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48"/>
                  </a:lnTo>
                  <a:lnTo>
                    <a:pt x="288" y="48"/>
                  </a:lnTo>
                  <a:lnTo>
                    <a:pt x="288" y="0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84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close/>
                  <a:moveTo>
                    <a:pt x="432" y="0"/>
                  </a:move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close/>
                  <a:moveTo>
                    <a:pt x="432" y="0"/>
                  </a:move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5320;p86">
              <a:extLst>
                <a:ext uri="{FF2B5EF4-FFF2-40B4-BE49-F238E27FC236}">
                  <a16:creationId xmlns:a16="http://schemas.microsoft.com/office/drawing/2014/main" id="{5ADAF262-88C1-00C2-0B61-6A7D2F5FF9A5}"/>
                </a:ext>
              </a:extLst>
            </p:cNvPr>
            <p:cNvSpPr/>
            <p:nvPr/>
          </p:nvSpPr>
          <p:spPr>
            <a:xfrm>
              <a:off x="1582825" y="2610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5321;p86">
              <a:extLst>
                <a:ext uri="{FF2B5EF4-FFF2-40B4-BE49-F238E27FC236}">
                  <a16:creationId xmlns:a16="http://schemas.microsoft.com/office/drawing/2014/main" id="{F743494E-8EE2-F11A-1822-369EBB85C384}"/>
                </a:ext>
              </a:extLst>
            </p:cNvPr>
            <p:cNvSpPr/>
            <p:nvPr/>
          </p:nvSpPr>
          <p:spPr>
            <a:xfrm>
              <a:off x="1584025" y="2610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5322;p86">
              <a:extLst>
                <a:ext uri="{FF2B5EF4-FFF2-40B4-BE49-F238E27FC236}">
                  <a16:creationId xmlns:a16="http://schemas.microsoft.com/office/drawing/2014/main" id="{71B19CBB-8EAE-8A0E-9E91-66887A71BAEF}"/>
                </a:ext>
              </a:extLst>
            </p:cNvPr>
            <p:cNvSpPr/>
            <p:nvPr/>
          </p:nvSpPr>
          <p:spPr>
            <a:xfrm>
              <a:off x="1584025" y="2608950"/>
              <a:ext cx="4825" cy="1225"/>
            </a:xfrm>
            <a:custGeom>
              <a:avLst/>
              <a:gdLst/>
              <a:ahLst/>
              <a:cxnLst/>
              <a:rect l="l" t="t" r="r" b="b"/>
              <a:pathLst>
                <a:path w="193" h="49" fill="none" extrusionOk="0">
                  <a:moveTo>
                    <a:pt x="192" y="0"/>
                  </a:moveTo>
                  <a:lnTo>
                    <a:pt x="192" y="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92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5323;p86">
              <a:extLst>
                <a:ext uri="{FF2B5EF4-FFF2-40B4-BE49-F238E27FC236}">
                  <a16:creationId xmlns:a16="http://schemas.microsoft.com/office/drawing/2014/main" id="{E5607137-3B6F-999E-DCC7-AE55F7B27EB4}"/>
                </a:ext>
              </a:extLst>
            </p:cNvPr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5324;p86">
              <a:extLst>
                <a:ext uri="{FF2B5EF4-FFF2-40B4-BE49-F238E27FC236}">
                  <a16:creationId xmlns:a16="http://schemas.microsoft.com/office/drawing/2014/main" id="{B548649E-E891-A08E-FE76-3232107317F6}"/>
                </a:ext>
              </a:extLst>
            </p:cNvPr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5325;p86">
              <a:extLst>
                <a:ext uri="{FF2B5EF4-FFF2-40B4-BE49-F238E27FC236}">
                  <a16:creationId xmlns:a16="http://schemas.microsoft.com/office/drawing/2014/main" id="{057F2D94-C0C0-B823-EE0D-D2C57CD776F0}"/>
                </a:ext>
              </a:extLst>
            </p:cNvPr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5326;p86">
              <a:extLst>
                <a:ext uri="{FF2B5EF4-FFF2-40B4-BE49-F238E27FC236}">
                  <a16:creationId xmlns:a16="http://schemas.microsoft.com/office/drawing/2014/main" id="{D1CB7217-54EE-BA04-648A-B81C34B57003}"/>
                </a:ext>
              </a:extLst>
            </p:cNvPr>
            <p:cNvSpPr/>
            <p:nvPr/>
          </p:nvSpPr>
          <p:spPr>
            <a:xfrm>
              <a:off x="1590025" y="2607750"/>
              <a:ext cx="25" cy="1225"/>
            </a:xfrm>
            <a:custGeom>
              <a:avLst/>
              <a:gdLst/>
              <a:ahLst/>
              <a:cxnLst/>
              <a:rect l="l" t="t" r="r" b="b"/>
              <a:pathLst>
                <a:path w="1" h="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5327;p86">
              <a:extLst>
                <a:ext uri="{FF2B5EF4-FFF2-40B4-BE49-F238E27FC236}">
                  <a16:creationId xmlns:a16="http://schemas.microsoft.com/office/drawing/2014/main" id="{88D1A5C2-3C42-A7F2-AE21-2FC09B1E5525}"/>
                </a:ext>
              </a:extLst>
            </p:cNvPr>
            <p:cNvSpPr/>
            <p:nvPr/>
          </p:nvSpPr>
          <p:spPr>
            <a:xfrm>
              <a:off x="15900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5328;p86">
              <a:extLst>
                <a:ext uri="{FF2B5EF4-FFF2-40B4-BE49-F238E27FC236}">
                  <a16:creationId xmlns:a16="http://schemas.microsoft.com/office/drawing/2014/main" id="{70A297D6-A742-F190-DDED-761CEAB1C6B5}"/>
                </a:ext>
              </a:extLst>
            </p:cNvPr>
            <p:cNvSpPr/>
            <p:nvPr/>
          </p:nvSpPr>
          <p:spPr>
            <a:xfrm>
              <a:off x="15900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5329;p86">
              <a:extLst>
                <a:ext uri="{FF2B5EF4-FFF2-40B4-BE49-F238E27FC236}">
                  <a16:creationId xmlns:a16="http://schemas.microsoft.com/office/drawing/2014/main" id="{BCCCE10E-12BB-F60C-0C4F-A7806289475F}"/>
                </a:ext>
              </a:extLst>
            </p:cNvPr>
            <p:cNvSpPr/>
            <p:nvPr/>
          </p:nvSpPr>
          <p:spPr>
            <a:xfrm>
              <a:off x="1590025" y="260775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fill="none" extrusionOk="0">
                  <a:moveTo>
                    <a:pt x="48" y="0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5330;p86">
              <a:extLst>
                <a:ext uri="{FF2B5EF4-FFF2-40B4-BE49-F238E27FC236}">
                  <a16:creationId xmlns:a16="http://schemas.microsoft.com/office/drawing/2014/main" id="{78CA9AAD-15DA-0856-6816-DA1FDD957850}"/>
                </a:ext>
              </a:extLst>
            </p:cNvPr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5331;p86">
              <a:extLst>
                <a:ext uri="{FF2B5EF4-FFF2-40B4-BE49-F238E27FC236}">
                  <a16:creationId xmlns:a16="http://schemas.microsoft.com/office/drawing/2014/main" id="{ED01CB56-E09E-DC51-25FA-421F9FB1F93B}"/>
                </a:ext>
              </a:extLst>
            </p:cNvPr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5332;p86">
              <a:extLst>
                <a:ext uri="{FF2B5EF4-FFF2-40B4-BE49-F238E27FC236}">
                  <a16:creationId xmlns:a16="http://schemas.microsoft.com/office/drawing/2014/main" id="{63C1F958-A894-D136-E9C3-740E3BB9667A}"/>
                </a:ext>
              </a:extLst>
            </p:cNvPr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5333;p86">
              <a:extLst>
                <a:ext uri="{FF2B5EF4-FFF2-40B4-BE49-F238E27FC236}">
                  <a16:creationId xmlns:a16="http://schemas.microsoft.com/office/drawing/2014/main" id="{15064290-088D-0A2D-3EED-322AA18E6830}"/>
                </a:ext>
              </a:extLst>
            </p:cNvPr>
            <p:cNvSpPr/>
            <p:nvPr/>
          </p:nvSpPr>
          <p:spPr>
            <a:xfrm>
              <a:off x="1591225" y="260775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fill="none" extrusionOk="0">
                  <a:moveTo>
                    <a:pt x="48" y="0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5334;p86">
              <a:extLst>
                <a:ext uri="{FF2B5EF4-FFF2-40B4-BE49-F238E27FC236}">
                  <a16:creationId xmlns:a16="http://schemas.microsoft.com/office/drawing/2014/main" id="{A705719F-F3FE-D462-7AB1-E5B7CE848104}"/>
                </a:ext>
              </a:extLst>
            </p:cNvPr>
            <p:cNvSpPr/>
            <p:nvPr/>
          </p:nvSpPr>
          <p:spPr>
            <a:xfrm>
              <a:off x="15924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5335;p86">
              <a:extLst>
                <a:ext uri="{FF2B5EF4-FFF2-40B4-BE49-F238E27FC236}">
                  <a16:creationId xmlns:a16="http://schemas.microsoft.com/office/drawing/2014/main" id="{B5922C37-0780-4DA2-1044-C41129E16A7C}"/>
                </a:ext>
              </a:extLst>
            </p:cNvPr>
            <p:cNvSpPr/>
            <p:nvPr/>
          </p:nvSpPr>
          <p:spPr>
            <a:xfrm>
              <a:off x="15924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5336;p86">
              <a:extLst>
                <a:ext uri="{FF2B5EF4-FFF2-40B4-BE49-F238E27FC236}">
                  <a16:creationId xmlns:a16="http://schemas.microsoft.com/office/drawing/2014/main" id="{7F8A9AA2-32A8-F8F7-84FB-40B21CC83C26}"/>
                </a:ext>
              </a:extLst>
            </p:cNvPr>
            <p:cNvSpPr/>
            <p:nvPr/>
          </p:nvSpPr>
          <p:spPr>
            <a:xfrm>
              <a:off x="15936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5337;p86">
              <a:extLst>
                <a:ext uri="{FF2B5EF4-FFF2-40B4-BE49-F238E27FC236}">
                  <a16:creationId xmlns:a16="http://schemas.microsoft.com/office/drawing/2014/main" id="{B71D1D04-5556-9182-EE01-EB52FFBE2A62}"/>
                </a:ext>
              </a:extLst>
            </p:cNvPr>
            <p:cNvSpPr/>
            <p:nvPr/>
          </p:nvSpPr>
          <p:spPr>
            <a:xfrm>
              <a:off x="15936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5338;p86">
              <a:extLst>
                <a:ext uri="{FF2B5EF4-FFF2-40B4-BE49-F238E27FC236}">
                  <a16:creationId xmlns:a16="http://schemas.microsoft.com/office/drawing/2014/main" id="{9ECF1969-E1CB-C7FA-5211-72B4FAC134A0}"/>
                </a:ext>
              </a:extLst>
            </p:cNvPr>
            <p:cNvSpPr/>
            <p:nvPr/>
          </p:nvSpPr>
          <p:spPr>
            <a:xfrm>
              <a:off x="1477175" y="2515300"/>
              <a:ext cx="192125" cy="96075"/>
            </a:xfrm>
            <a:custGeom>
              <a:avLst/>
              <a:gdLst/>
              <a:ahLst/>
              <a:cxnLst/>
              <a:rect l="l" t="t" r="r" b="b"/>
              <a:pathLst>
                <a:path w="7685" h="3843" fill="none" extrusionOk="0">
                  <a:moveTo>
                    <a:pt x="7684" y="0"/>
                  </a:moveTo>
                  <a:lnTo>
                    <a:pt x="7684" y="0"/>
                  </a:lnTo>
                  <a:lnTo>
                    <a:pt x="7204" y="721"/>
                  </a:lnTo>
                  <a:lnTo>
                    <a:pt x="6724" y="1297"/>
                  </a:lnTo>
                  <a:lnTo>
                    <a:pt x="6195" y="1777"/>
                  </a:lnTo>
                  <a:lnTo>
                    <a:pt x="5667" y="2161"/>
                  </a:lnTo>
                  <a:lnTo>
                    <a:pt x="5091" y="2450"/>
                  </a:lnTo>
                  <a:lnTo>
                    <a:pt x="4514" y="2594"/>
                  </a:lnTo>
                  <a:lnTo>
                    <a:pt x="3938" y="2738"/>
                  </a:lnTo>
                  <a:lnTo>
                    <a:pt x="3314" y="2738"/>
                  </a:lnTo>
                  <a:lnTo>
                    <a:pt x="3314" y="2738"/>
                  </a:lnTo>
                  <a:lnTo>
                    <a:pt x="2882" y="2738"/>
                  </a:lnTo>
                  <a:lnTo>
                    <a:pt x="2449" y="2690"/>
                  </a:lnTo>
                  <a:lnTo>
                    <a:pt x="1585" y="2498"/>
                  </a:lnTo>
                  <a:lnTo>
                    <a:pt x="768" y="2258"/>
                  </a:lnTo>
                  <a:lnTo>
                    <a:pt x="0" y="1969"/>
                  </a:lnTo>
                  <a:lnTo>
                    <a:pt x="0" y="1969"/>
                  </a:lnTo>
                  <a:lnTo>
                    <a:pt x="336" y="2354"/>
                  </a:lnTo>
                  <a:lnTo>
                    <a:pt x="672" y="2738"/>
                  </a:lnTo>
                  <a:lnTo>
                    <a:pt x="1057" y="3074"/>
                  </a:lnTo>
                  <a:lnTo>
                    <a:pt x="1489" y="3314"/>
                  </a:lnTo>
                  <a:lnTo>
                    <a:pt x="1969" y="3554"/>
                  </a:lnTo>
                  <a:lnTo>
                    <a:pt x="2449" y="3698"/>
                  </a:lnTo>
                  <a:lnTo>
                    <a:pt x="2978" y="3794"/>
                  </a:lnTo>
                  <a:lnTo>
                    <a:pt x="3506" y="3842"/>
                  </a:lnTo>
                  <a:lnTo>
                    <a:pt x="3506" y="3842"/>
                  </a:lnTo>
                  <a:lnTo>
                    <a:pt x="3890" y="3842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514" y="3746"/>
                  </a:lnTo>
                  <a:lnTo>
                    <a:pt x="4514" y="3746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5283" y="3458"/>
                  </a:lnTo>
                  <a:lnTo>
                    <a:pt x="5811" y="3122"/>
                  </a:lnTo>
                  <a:lnTo>
                    <a:pt x="6339" y="2738"/>
                  </a:lnTo>
                  <a:lnTo>
                    <a:pt x="6724" y="2306"/>
                  </a:lnTo>
                  <a:lnTo>
                    <a:pt x="7108" y="1777"/>
                  </a:lnTo>
                  <a:lnTo>
                    <a:pt x="7396" y="1249"/>
                  </a:lnTo>
                  <a:lnTo>
                    <a:pt x="7588" y="625"/>
                  </a:lnTo>
                  <a:lnTo>
                    <a:pt x="7684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5339;p86">
              <a:extLst>
                <a:ext uri="{FF2B5EF4-FFF2-40B4-BE49-F238E27FC236}">
                  <a16:creationId xmlns:a16="http://schemas.microsoft.com/office/drawing/2014/main" id="{A28EEE7A-F34D-5E84-45ED-EF796AC81BB1}"/>
                </a:ext>
              </a:extLst>
            </p:cNvPr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extrusionOk="0">
                  <a:moveTo>
                    <a:pt x="961" y="0"/>
                  </a:moveTo>
                  <a:lnTo>
                    <a:pt x="721" y="48"/>
                  </a:lnTo>
                  <a:lnTo>
                    <a:pt x="480" y="97"/>
                  </a:lnTo>
                  <a:lnTo>
                    <a:pt x="288" y="193"/>
                  </a:lnTo>
                  <a:lnTo>
                    <a:pt x="96" y="385"/>
                  </a:lnTo>
                  <a:lnTo>
                    <a:pt x="0" y="577"/>
                  </a:lnTo>
                  <a:lnTo>
                    <a:pt x="0" y="769"/>
                  </a:lnTo>
                  <a:lnTo>
                    <a:pt x="48" y="913"/>
                  </a:lnTo>
                  <a:lnTo>
                    <a:pt x="192" y="1105"/>
                  </a:lnTo>
                  <a:lnTo>
                    <a:pt x="384" y="1249"/>
                  </a:lnTo>
                  <a:lnTo>
                    <a:pt x="625" y="1345"/>
                  </a:lnTo>
                  <a:lnTo>
                    <a:pt x="865" y="1393"/>
                  </a:lnTo>
                  <a:lnTo>
                    <a:pt x="1105" y="1441"/>
                  </a:lnTo>
                  <a:lnTo>
                    <a:pt x="1345" y="1393"/>
                  </a:lnTo>
                  <a:lnTo>
                    <a:pt x="1585" y="1345"/>
                  </a:lnTo>
                  <a:lnTo>
                    <a:pt x="1777" y="1201"/>
                  </a:lnTo>
                  <a:lnTo>
                    <a:pt x="1921" y="1057"/>
                  </a:lnTo>
                  <a:lnTo>
                    <a:pt x="2065" y="865"/>
                  </a:lnTo>
                  <a:lnTo>
                    <a:pt x="2065" y="673"/>
                  </a:lnTo>
                  <a:lnTo>
                    <a:pt x="1969" y="481"/>
                  </a:lnTo>
                  <a:lnTo>
                    <a:pt x="1873" y="337"/>
                  </a:lnTo>
                  <a:lnTo>
                    <a:pt x="1681" y="193"/>
                  </a:lnTo>
                  <a:lnTo>
                    <a:pt x="1441" y="97"/>
                  </a:lnTo>
                  <a:lnTo>
                    <a:pt x="1201" y="48"/>
                  </a:lnTo>
                  <a:lnTo>
                    <a:pt x="9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5340;p86">
              <a:extLst>
                <a:ext uri="{FF2B5EF4-FFF2-40B4-BE49-F238E27FC236}">
                  <a16:creationId xmlns:a16="http://schemas.microsoft.com/office/drawing/2014/main" id="{6C02A1D7-5376-A322-5DFA-645CA795AD01}"/>
                </a:ext>
              </a:extLst>
            </p:cNvPr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fill="none" extrusionOk="0">
                  <a:moveTo>
                    <a:pt x="961" y="0"/>
                  </a:moveTo>
                  <a:lnTo>
                    <a:pt x="961" y="0"/>
                  </a:lnTo>
                  <a:lnTo>
                    <a:pt x="721" y="48"/>
                  </a:lnTo>
                  <a:lnTo>
                    <a:pt x="480" y="97"/>
                  </a:lnTo>
                  <a:lnTo>
                    <a:pt x="288" y="193"/>
                  </a:lnTo>
                  <a:lnTo>
                    <a:pt x="96" y="385"/>
                  </a:lnTo>
                  <a:lnTo>
                    <a:pt x="96" y="385"/>
                  </a:lnTo>
                  <a:lnTo>
                    <a:pt x="0" y="577"/>
                  </a:lnTo>
                  <a:lnTo>
                    <a:pt x="0" y="769"/>
                  </a:lnTo>
                  <a:lnTo>
                    <a:pt x="48" y="913"/>
                  </a:lnTo>
                  <a:lnTo>
                    <a:pt x="192" y="1105"/>
                  </a:lnTo>
                  <a:lnTo>
                    <a:pt x="384" y="1249"/>
                  </a:lnTo>
                  <a:lnTo>
                    <a:pt x="625" y="1345"/>
                  </a:lnTo>
                  <a:lnTo>
                    <a:pt x="865" y="1393"/>
                  </a:lnTo>
                  <a:lnTo>
                    <a:pt x="1105" y="1441"/>
                  </a:lnTo>
                  <a:lnTo>
                    <a:pt x="1105" y="1441"/>
                  </a:lnTo>
                  <a:lnTo>
                    <a:pt x="1345" y="1393"/>
                  </a:lnTo>
                  <a:lnTo>
                    <a:pt x="1585" y="1345"/>
                  </a:lnTo>
                  <a:lnTo>
                    <a:pt x="1777" y="1201"/>
                  </a:lnTo>
                  <a:lnTo>
                    <a:pt x="1921" y="1057"/>
                  </a:lnTo>
                  <a:lnTo>
                    <a:pt x="1921" y="1057"/>
                  </a:lnTo>
                  <a:lnTo>
                    <a:pt x="2065" y="865"/>
                  </a:lnTo>
                  <a:lnTo>
                    <a:pt x="2065" y="673"/>
                  </a:lnTo>
                  <a:lnTo>
                    <a:pt x="1969" y="481"/>
                  </a:lnTo>
                  <a:lnTo>
                    <a:pt x="1873" y="337"/>
                  </a:lnTo>
                  <a:lnTo>
                    <a:pt x="1681" y="193"/>
                  </a:lnTo>
                  <a:lnTo>
                    <a:pt x="1441" y="97"/>
                  </a:lnTo>
                  <a:lnTo>
                    <a:pt x="1201" y="48"/>
                  </a:lnTo>
                  <a:lnTo>
                    <a:pt x="961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5341;p86">
              <a:extLst>
                <a:ext uri="{FF2B5EF4-FFF2-40B4-BE49-F238E27FC236}">
                  <a16:creationId xmlns:a16="http://schemas.microsoft.com/office/drawing/2014/main" id="{CC5F85E1-3631-AB1C-2E12-FFE2640326AC}"/>
                </a:ext>
              </a:extLst>
            </p:cNvPr>
            <p:cNvSpPr/>
            <p:nvPr/>
          </p:nvSpPr>
          <p:spPr>
            <a:xfrm>
              <a:off x="1477175" y="2515300"/>
              <a:ext cx="192125" cy="96075"/>
            </a:xfrm>
            <a:custGeom>
              <a:avLst/>
              <a:gdLst/>
              <a:ahLst/>
              <a:cxnLst/>
              <a:rect l="l" t="t" r="r" b="b"/>
              <a:pathLst>
                <a:path w="7685" h="3843" extrusionOk="0">
                  <a:moveTo>
                    <a:pt x="7684" y="0"/>
                  </a:moveTo>
                  <a:lnTo>
                    <a:pt x="7204" y="721"/>
                  </a:lnTo>
                  <a:lnTo>
                    <a:pt x="6724" y="1297"/>
                  </a:lnTo>
                  <a:lnTo>
                    <a:pt x="6195" y="1777"/>
                  </a:lnTo>
                  <a:lnTo>
                    <a:pt x="5667" y="2161"/>
                  </a:lnTo>
                  <a:lnTo>
                    <a:pt x="5091" y="2450"/>
                  </a:lnTo>
                  <a:lnTo>
                    <a:pt x="4514" y="2594"/>
                  </a:lnTo>
                  <a:lnTo>
                    <a:pt x="3938" y="2738"/>
                  </a:lnTo>
                  <a:lnTo>
                    <a:pt x="2882" y="2738"/>
                  </a:lnTo>
                  <a:lnTo>
                    <a:pt x="2449" y="2690"/>
                  </a:lnTo>
                  <a:lnTo>
                    <a:pt x="1585" y="2498"/>
                  </a:lnTo>
                  <a:lnTo>
                    <a:pt x="768" y="2258"/>
                  </a:lnTo>
                  <a:lnTo>
                    <a:pt x="0" y="1969"/>
                  </a:lnTo>
                  <a:lnTo>
                    <a:pt x="336" y="2354"/>
                  </a:lnTo>
                  <a:lnTo>
                    <a:pt x="672" y="2738"/>
                  </a:lnTo>
                  <a:lnTo>
                    <a:pt x="1057" y="3074"/>
                  </a:lnTo>
                  <a:lnTo>
                    <a:pt x="1489" y="3314"/>
                  </a:lnTo>
                  <a:lnTo>
                    <a:pt x="1969" y="3554"/>
                  </a:lnTo>
                  <a:lnTo>
                    <a:pt x="2449" y="3698"/>
                  </a:lnTo>
                  <a:lnTo>
                    <a:pt x="2978" y="3794"/>
                  </a:lnTo>
                  <a:lnTo>
                    <a:pt x="3506" y="3842"/>
                  </a:lnTo>
                  <a:lnTo>
                    <a:pt x="3890" y="3842"/>
                  </a:lnTo>
                  <a:lnTo>
                    <a:pt x="4226" y="3794"/>
                  </a:lnTo>
                  <a:lnTo>
                    <a:pt x="4274" y="3794"/>
                  </a:lnTo>
                  <a:lnTo>
                    <a:pt x="4466" y="3746"/>
                  </a:lnTo>
                  <a:lnTo>
                    <a:pt x="4514" y="3746"/>
                  </a:lnTo>
                  <a:lnTo>
                    <a:pt x="4514" y="3698"/>
                  </a:lnTo>
                  <a:lnTo>
                    <a:pt x="4658" y="3698"/>
                  </a:lnTo>
                  <a:lnTo>
                    <a:pt x="5283" y="3458"/>
                  </a:lnTo>
                  <a:lnTo>
                    <a:pt x="5811" y="3122"/>
                  </a:lnTo>
                  <a:lnTo>
                    <a:pt x="6339" y="2738"/>
                  </a:lnTo>
                  <a:lnTo>
                    <a:pt x="6724" y="2306"/>
                  </a:lnTo>
                  <a:lnTo>
                    <a:pt x="7108" y="1777"/>
                  </a:lnTo>
                  <a:lnTo>
                    <a:pt x="7396" y="1249"/>
                  </a:lnTo>
                  <a:lnTo>
                    <a:pt x="7588" y="625"/>
                  </a:lnTo>
                  <a:lnTo>
                    <a:pt x="76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9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/>
                                        <p:tgtEl>
                                          <p:spTgt spid="9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1" dur="800" fill="hold"/>
                                        <p:tgtEl>
                                          <p:spTgt spid="9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3" dur="800" fill="hold"/>
                                        <p:tgtEl>
                                          <p:spTgt spid="10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8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8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8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2" dur="800" fill="hold"/>
                                        <p:tgtEl>
                                          <p:spTgt spid="10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1"/>
          <p:cNvSpPr txBox="1">
            <a:spLocks noGrp="1"/>
          </p:cNvSpPr>
          <p:nvPr>
            <p:ph type="title"/>
          </p:nvPr>
        </p:nvSpPr>
        <p:spPr>
          <a:xfrm>
            <a:off x="891715" y="232281"/>
            <a:ext cx="5507400" cy="9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grpSp>
        <p:nvGrpSpPr>
          <p:cNvPr id="724" name="Google Shape;724;p41"/>
          <p:cNvGrpSpPr/>
          <p:nvPr/>
        </p:nvGrpSpPr>
        <p:grpSpPr>
          <a:xfrm>
            <a:off x="5854143" y="904925"/>
            <a:ext cx="753409" cy="837297"/>
            <a:chOff x="5587025" y="867005"/>
            <a:chExt cx="1175364" cy="1306439"/>
          </a:xfrm>
        </p:grpSpPr>
        <p:sp>
          <p:nvSpPr>
            <p:cNvPr id="725" name="Google Shape;725;p41"/>
            <p:cNvSpPr/>
            <p:nvPr/>
          </p:nvSpPr>
          <p:spPr>
            <a:xfrm>
              <a:off x="6543645" y="1089090"/>
              <a:ext cx="218745" cy="218923"/>
            </a:xfrm>
            <a:custGeom>
              <a:avLst/>
              <a:gdLst/>
              <a:ahLst/>
              <a:cxnLst/>
              <a:rect l="l" t="t" r="r" b="b"/>
              <a:pathLst>
                <a:path w="11031" h="11040" extrusionOk="0">
                  <a:moveTo>
                    <a:pt x="5516" y="0"/>
                  </a:moveTo>
                  <a:lnTo>
                    <a:pt x="7467" y="3574"/>
                  </a:lnTo>
                  <a:lnTo>
                    <a:pt x="11032" y="5525"/>
                  </a:lnTo>
                  <a:lnTo>
                    <a:pt x="7467" y="7476"/>
                  </a:lnTo>
                  <a:lnTo>
                    <a:pt x="5516" y="11041"/>
                  </a:lnTo>
                  <a:lnTo>
                    <a:pt x="3565" y="7476"/>
                  </a:lnTo>
                  <a:lnTo>
                    <a:pt x="0" y="5525"/>
                  </a:lnTo>
                  <a:lnTo>
                    <a:pt x="3565" y="3574"/>
                  </a:lnTo>
                  <a:lnTo>
                    <a:pt x="55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41"/>
            <p:cNvSpPr/>
            <p:nvPr/>
          </p:nvSpPr>
          <p:spPr>
            <a:xfrm>
              <a:off x="5587025" y="896431"/>
              <a:ext cx="837461" cy="1277012"/>
            </a:xfrm>
            <a:custGeom>
              <a:avLst/>
              <a:gdLst/>
              <a:ahLst/>
              <a:cxnLst/>
              <a:rect l="l" t="t" r="r" b="b"/>
              <a:pathLst>
                <a:path w="42232" h="64398" extrusionOk="0">
                  <a:moveTo>
                    <a:pt x="1969" y="64399"/>
                  </a:moveTo>
                  <a:lnTo>
                    <a:pt x="16744" y="24966"/>
                  </a:lnTo>
                  <a:lnTo>
                    <a:pt x="0" y="21364"/>
                  </a:lnTo>
                  <a:lnTo>
                    <a:pt x="19011" y="20654"/>
                  </a:lnTo>
                  <a:lnTo>
                    <a:pt x="33291" y="0"/>
                  </a:lnTo>
                  <a:lnTo>
                    <a:pt x="27290" y="21028"/>
                  </a:lnTo>
                  <a:lnTo>
                    <a:pt x="42233" y="23706"/>
                  </a:lnTo>
                  <a:lnTo>
                    <a:pt x="25750" y="25461"/>
                  </a:lnTo>
                  <a:lnTo>
                    <a:pt x="1969" y="6439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41"/>
            <p:cNvSpPr/>
            <p:nvPr/>
          </p:nvSpPr>
          <p:spPr>
            <a:xfrm>
              <a:off x="5805781" y="867005"/>
              <a:ext cx="55504" cy="55504"/>
            </a:xfrm>
            <a:custGeom>
              <a:avLst/>
              <a:gdLst/>
              <a:ahLst/>
              <a:cxnLst/>
              <a:rect l="l" t="t" r="r" b="b"/>
              <a:pathLst>
                <a:path w="2799" h="2799" extrusionOk="0">
                  <a:moveTo>
                    <a:pt x="2800" y="1400"/>
                  </a:moveTo>
                  <a:cubicBezTo>
                    <a:pt x="2800" y="2173"/>
                    <a:pt x="2173" y="2800"/>
                    <a:pt x="1400" y="2800"/>
                  </a:cubicBezTo>
                  <a:cubicBezTo>
                    <a:pt x="627" y="2800"/>
                    <a:pt x="0" y="2173"/>
                    <a:pt x="0" y="1400"/>
                  </a:cubicBezTo>
                  <a:cubicBezTo>
                    <a:pt x="0" y="627"/>
                    <a:pt x="627" y="0"/>
                    <a:pt x="1400" y="0"/>
                  </a:cubicBezTo>
                  <a:cubicBezTo>
                    <a:pt x="2173" y="0"/>
                    <a:pt x="2800" y="627"/>
                    <a:pt x="2800" y="14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8" name="Google Shape;728;p41"/>
          <p:cNvGrpSpPr/>
          <p:nvPr/>
        </p:nvGrpSpPr>
        <p:grpSpPr>
          <a:xfrm flipH="1">
            <a:off x="-339641" y="-692201"/>
            <a:ext cx="1635616" cy="1637515"/>
            <a:chOff x="6379356" y="7535170"/>
            <a:chExt cx="2444136" cy="2446975"/>
          </a:xfrm>
        </p:grpSpPr>
        <p:sp>
          <p:nvSpPr>
            <p:cNvPr id="729" name="Google Shape;729;p41"/>
            <p:cNvSpPr/>
            <p:nvPr/>
          </p:nvSpPr>
          <p:spPr>
            <a:xfrm rot="-2198137" flipH="1">
              <a:off x="6730944" y="7881277"/>
              <a:ext cx="1740961" cy="1754760"/>
            </a:xfrm>
            <a:custGeom>
              <a:avLst/>
              <a:gdLst/>
              <a:ahLst/>
              <a:cxnLst/>
              <a:rect l="l" t="t" r="r" b="b"/>
              <a:pathLst>
                <a:path w="296609" h="298960" extrusionOk="0">
                  <a:moveTo>
                    <a:pt x="177670" y="75083"/>
                  </a:moveTo>
                  <a:cubicBezTo>
                    <a:pt x="162578" y="51115"/>
                    <a:pt x="144556" y="29005"/>
                    <a:pt x="124135" y="9387"/>
                  </a:cubicBezTo>
                  <a:cubicBezTo>
                    <a:pt x="117956" y="3451"/>
                    <a:pt x="109192" y="-2653"/>
                    <a:pt x="101548" y="1211"/>
                  </a:cubicBezTo>
                  <a:cubicBezTo>
                    <a:pt x="95025" y="4496"/>
                    <a:pt x="93606" y="13045"/>
                    <a:pt x="93251" y="20334"/>
                  </a:cubicBezTo>
                  <a:cubicBezTo>
                    <a:pt x="91945" y="46990"/>
                    <a:pt x="94175" y="73823"/>
                    <a:pt x="99859" y="99899"/>
                  </a:cubicBezTo>
                  <a:cubicBezTo>
                    <a:pt x="97479" y="98742"/>
                    <a:pt x="92141" y="100217"/>
                    <a:pt x="89676" y="100460"/>
                  </a:cubicBezTo>
                  <a:cubicBezTo>
                    <a:pt x="82182" y="101225"/>
                    <a:pt x="74716" y="102251"/>
                    <a:pt x="67277" y="103390"/>
                  </a:cubicBezTo>
                  <a:cubicBezTo>
                    <a:pt x="49031" y="106190"/>
                    <a:pt x="30141" y="109242"/>
                    <a:pt x="12883" y="115990"/>
                  </a:cubicBezTo>
                  <a:cubicBezTo>
                    <a:pt x="8674" y="117632"/>
                    <a:pt x="4577" y="120040"/>
                    <a:pt x="2067" y="123792"/>
                  </a:cubicBezTo>
                  <a:cubicBezTo>
                    <a:pt x="-3804" y="132603"/>
                    <a:pt x="4008" y="141302"/>
                    <a:pt x="10858" y="146472"/>
                  </a:cubicBezTo>
                  <a:cubicBezTo>
                    <a:pt x="31764" y="162273"/>
                    <a:pt x="57132" y="172101"/>
                    <a:pt x="83228" y="174527"/>
                  </a:cubicBezTo>
                  <a:cubicBezTo>
                    <a:pt x="77124" y="201799"/>
                    <a:pt x="57468" y="226494"/>
                    <a:pt x="60053" y="254326"/>
                  </a:cubicBezTo>
                  <a:cubicBezTo>
                    <a:pt x="60520" y="259319"/>
                    <a:pt x="61920" y="264583"/>
                    <a:pt x="65728" y="267850"/>
                  </a:cubicBezTo>
                  <a:cubicBezTo>
                    <a:pt x="72859" y="273954"/>
                    <a:pt x="83862" y="269968"/>
                    <a:pt x="91795" y="264947"/>
                  </a:cubicBezTo>
                  <a:cubicBezTo>
                    <a:pt x="111152" y="252711"/>
                    <a:pt x="127355" y="235529"/>
                    <a:pt x="138442" y="215500"/>
                  </a:cubicBezTo>
                  <a:cubicBezTo>
                    <a:pt x="149129" y="244769"/>
                    <a:pt x="166974" y="271387"/>
                    <a:pt x="189990" y="292377"/>
                  </a:cubicBezTo>
                  <a:cubicBezTo>
                    <a:pt x="198632" y="300264"/>
                    <a:pt x="209841" y="302504"/>
                    <a:pt x="216775" y="290977"/>
                  </a:cubicBezTo>
                  <a:cubicBezTo>
                    <a:pt x="223878" y="279171"/>
                    <a:pt x="222879" y="261055"/>
                    <a:pt x="222721" y="247821"/>
                  </a:cubicBezTo>
                  <a:cubicBezTo>
                    <a:pt x="222627" y="240046"/>
                    <a:pt x="222152" y="232281"/>
                    <a:pt x="221386" y="224544"/>
                  </a:cubicBezTo>
                  <a:cubicBezTo>
                    <a:pt x="221069" y="221315"/>
                    <a:pt x="220817" y="202882"/>
                    <a:pt x="218250" y="201416"/>
                  </a:cubicBezTo>
                  <a:cubicBezTo>
                    <a:pt x="235759" y="211440"/>
                    <a:pt x="255583" y="217376"/>
                    <a:pt x="275714" y="218617"/>
                  </a:cubicBezTo>
                  <a:cubicBezTo>
                    <a:pt x="283414" y="219093"/>
                    <a:pt x="292888" y="217796"/>
                    <a:pt x="295818" y="210656"/>
                  </a:cubicBezTo>
                  <a:cubicBezTo>
                    <a:pt x="298497" y="204132"/>
                    <a:pt x="293877" y="197076"/>
                    <a:pt x="289416" y="191616"/>
                  </a:cubicBezTo>
                  <a:cubicBezTo>
                    <a:pt x="272149" y="170523"/>
                    <a:pt x="253287" y="150746"/>
                    <a:pt x="233052" y="132482"/>
                  </a:cubicBezTo>
                  <a:cubicBezTo>
                    <a:pt x="257114" y="109615"/>
                    <a:pt x="282322" y="84770"/>
                    <a:pt x="289555" y="52375"/>
                  </a:cubicBezTo>
                  <a:cubicBezTo>
                    <a:pt x="291338" y="44405"/>
                    <a:pt x="288482" y="35697"/>
                    <a:pt x="279326" y="37144"/>
                  </a:cubicBezTo>
                  <a:cubicBezTo>
                    <a:pt x="267706" y="38992"/>
                    <a:pt x="255854" y="43705"/>
                    <a:pt x="244803" y="47643"/>
                  </a:cubicBezTo>
                  <a:cubicBezTo>
                    <a:pt x="222049" y="55754"/>
                    <a:pt x="200013" y="65694"/>
                    <a:pt x="178015" y="75615"/>
                  </a:cubicBezTo>
                  <a:cubicBezTo>
                    <a:pt x="177893" y="75428"/>
                    <a:pt x="177772" y="75232"/>
                    <a:pt x="177651" y="750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0" name="Google Shape;730;p41"/>
            <p:cNvGrpSpPr/>
            <p:nvPr/>
          </p:nvGrpSpPr>
          <p:grpSpPr>
            <a:xfrm rot="-2197714" flipH="1">
              <a:off x="7501662" y="8368909"/>
              <a:ext cx="355017" cy="261488"/>
              <a:chOff x="4578259" y="5224852"/>
              <a:chExt cx="60490" cy="44552"/>
            </a:xfrm>
          </p:grpSpPr>
          <p:sp>
            <p:nvSpPr>
              <p:cNvPr id="731" name="Google Shape;731;p41"/>
              <p:cNvSpPr/>
              <p:nvPr/>
            </p:nvSpPr>
            <p:spPr>
              <a:xfrm>
                <a:off x="4578259" y="5239854"/>
                <a:ext cx="60490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60490" h="29550" extrusionOk="0">
                    <a:moveTo>
                      <a:pt x="34394" y="1"/>
                    </a:moveTo>
                    <a:cubicBezTo>
                      <a:pt x="42944" y="-55"/>
                      <a:pt x="51866" y="2885"/>
                      <a:pt x="57363" y="9427"/>
                    </a:cubicBezTo>
                    <a:cubicBezTo>
                      <a:pt x="59473" y="11947"/>
                      <a:pt x="61078" y="15270"/>
                      <a:pt x="60285" y="18462"/>
                    </a:cubicBezTo>
                    <a:cubicBezTo>
                      <a:pt x="59398" y="22027"/>
                      <a:pt x="55674" y="24332"/>
                      <a:pt x="52015" y="24687"/>
                    </a:cubicBezTo>
                    <a:cubicBezTo>
                      <a:pt x="48357" y="25041"/>
                      <a:pt x="44735" y="23856"/>
                      <a:pt x="41282" y="22587"/>
                    </a:cubicBezTo>
                    <a:cubicBezTo>
                      <a:pt x="37829" y="21318"/>
                      <a:pt x="34329" y="19927"/>
                      <a:pt x="30652" y="19852"/>
                    </a:cubicBezTo>
                    <a:cubicBezTo>
                      <a:pt x="24837" y="19731"/>
                      <a:pt x="19489" y="22876"/>
                      <a:pt x="14767" y="26264"/>
                    </a:cubicBezTo>
                    <a:cubicBezTo>
                      <a:pt x="12368" y="27982"/>
                      <a:pt x="9690" y="29876"/>
                      <a:pt x="6768" y="29503"/>
                    </a:cubicBezTo>
                    <a:cubicBezTo>
                      <a:pt x="5368" y="29325"/>
                      <a:pt x="4071" y="28607"/>
                      <a:pt x="3026" y="27655"/>
                    </a:cubicBezTo>
                    <a:cubicBezTo>
                      <a:pt x="-185" y="24696"/>
                      <a:pt x="-736" y="19582"/>
                      <a:pt x="879" y="15522"/>
                    </a:cubicBezTo>
                    <a:cubicBezTo>
                      <a:pt x="5583" y="3743"/>
                      <a:pt x="23204" y="85"/>
                      <a:pt x="34394" y="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" name="Google Shape;732;p41"/>
              <p:cNvSpPr/>
              <p:nvPr/>
            </p:nvSpPr>
            <p:spPr>
              <a:xfrm>
                <a:off x="4587464" y="5239854"/>
                <a:ext cx="44173" cy="26656"/>
              </a:xfrm>
              <a:custGeom>
                <a:avLst/>
                <a:gdLst/>
                <a:ahLst/>
                <a:cxnLst/>
                <a:rect l="l" t="t" r="r" b="b"/>
                <a:pathLst>
                  <a:path w="44173" h="26656" extrusionOk="0">
                    <a:moveTo>
                      <a:pt x="43091" y="24650"/>
                    </a:moveTo>
                    <a:cubicBezTo>
                      <a:pt x="43511" y="22214"/>
                      <a:pt x="43866" y="19769"/>
                      <a:pt x="44071" y="17304"/>
                    </a:cubicBezTo>
                    <a:cubicBezTo>
                      <a:pt x="44127" y="16633"/>
                      <a:pt x="44015" y="12237"/>
                      <a:pt x="44173" y="13347"/>
                    </a:cubicBezTo>
                    <a:cubicBezTo>
                      <a:pt x="44006" y="11770"/>
                      <a:pt x="43754" y="10221"/>
                      <a:pt x="43502" y="8644"/>
                    </a:cubicBezTo>
                    <a:cubicBezTo>
                      <a:pt x="43455" y="8466"/>
                      <a:pt x="43418" y="8317"/>
                      <a:pt x="43390" y="8168"/>
                    </a:cubicBezTo>
                    <a:cubicBezTo>
                      <a:pt x="43072" y="7309"/>
                      <a:pt x="42737" y="6460"/>
                      <a:pt x="42354" y="5629"/>
                    </a:cubicBezTo>
                    <a:cubicBezTo>
                      <a:pt x="42102" y="5078"/>
                      <a:pt x="41812" y="4537"/>
                      <a:pt x="41533" y="3996"/>
                    </a:cubicBezTo>
                    <a:cubicBezTo>
                      <a:pt x="36651" y="1242"/>
                      <a:pt x="30846" y="-46"/>
                      <a:pt x="25200" y="1"/>
                    </a:cubicBezTo>
                    <a:cubicBezTo>
                      <a:pt x="17742" y="48"/>
                      <a:pt x="7448" y="1690"/>
                      <a:pt x="0" y="6264"/>
                    </a:cubicBezTo>
                    <a:cubicBezTo>
                      <a:pt x="177" y="8326"/>
                      <a:pt x="420" y="10389"/>
                      <a:pt x="774" y="12442"/>
                    </a:cubicBezTo>
                    <a:cubicBezTo>
                      <a:pt x="1036" y="13973"/>
                      <a:pt x="1344" y="15503"/>
                      <a:pt x="1698" y="17016"/>
                    </a:cubicBezTo>
                    <a:cubicBezTo>
                      <a:pt x="1923" y="17968"/>
                      <a:pt x="2156" y="18910"/>
                      <a:pt x="2408" y="19843"/>
                    </a:cubicBezTo>
                    <a:cubicBezTo>
                      <a:pt x="3211" y="22158"/>
                      <a:pt x="4069" y="24426"/>
                      <a:pt x="4993" y="26656"/>
                    </a:cubicBezTo>
                    <a:cubicBezTo>
                      <a:pt x="5180" y="26516"/>
                      <a:pt x="5376" y="26386"/>
                      <a:pt x="5563" y="26255"/>
                    </a:cubicBezTo>
                    <a:cubicBezTo>
                      <a:pt x="10294" y="22877"/>
                      <a:pt x="15642" y="19722"/>
                      <a:pt x="21448" y="19843"/>
                    </a:cubicBezTo>
                    <a:cubicBezTo>
                      <a:pt x="25125" y="19918"/>
                      <a:pt x="28625" y="21308"/>
                      <a:pt x="32078" y="22578"/>
                    </a:cubicBezTo>
                    <a:cubicBezTo>
                      <a:pt x="35531" y="23847"/>
                      <a:pt x="39152" y="25033"/>
                      <a:pt x="42811" y="24678"/>
                    </a:cubicBezTo>
                    <a:cubicBezTo>
                      <a:pt x="42904" y="24678"/>
                      <a:pt x="42998" y="24650"/>
                      <a:pt x="43091" y="246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41"/>
              <p:cNvSpPr/>
              <p:nvPr/>
            </p:nvSpPr>
            <p:spPr>
              <a:xfrm>
                <a:off x="4586998" y="5230442"/>
                <a:ext cx="12459" cy="15580"/>
              </a:xfrm>
              <a:custGeom>
                <a:avLst/>
                <a:gdLst/>
                <a:ahLst/>
                <a:cxnLst/>
                <a:rect l="l" t="t" r="r" b="b"/>
                <a:pathLst>
                  <a:path w="12459" h="15580" extrusionOk="0">
                    <a:moveTo>
                      <a:pt x="12216" y="14294"/>
                    </a:moveTo>
                    <a:cubicBezTo>
                      <a:pt x="10051" y="12138"/>
                      <a:pt x="8716" y="9450"/>
                      <a:pt x="7269" y="6781"/>
                    </a:cubicBezTo>
                    <a:cubicBezTo>
                      <a:pt x="6074" y="4597"/>
                      <a:pt x="5188" y="1564"/>
                      <a:pt x="2976" y="247"/>
                    </a:cubicBezTo>
                    <a:cubicBezTo>
                      <a:pt x="1987" y="-340"/>
                      <a:pt x="241" y="145"/>
                      <a:pt x="55" y="1433"/>
                    </a:cubicBezTo>
                    <a:cubicBezTo>
                      <a:pt x="-365" y="4363"/>
                      <a:pt x="1706" y="6977"/>
                      <a:pt x="3555" y="9114"/>
                    </a:cubicBezTo>
                    <a:cubicBezTo>
                      <a:pt x="5757" y="11653"/>
                      <a:pt x="8483" y="13332"/>
                      <a:pt x="11114" y="15395"/>
                    </a:cubicBezTo>
                    <a:cubicBezTo>
                      <a:pt x="11880" y="15993"/>
                      <a:pt x="12944" y="15022"/>
                      <a:pt x="12216" y="14294"/>
                    </a:cubicBezTo>
                    <a:lnTo>
                      <a:pt x="12216" y="1429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41"/>
              <p:cNvSpPr/>
              <p:nvPr/>
            </p:nvSpPr>
            <p:spPr>
              <a:xfrm>
                <a:off x="4600603" y="5226151"/>
                <a:ext cx="7653" cy="21015"/>
              </a:xfrm>
              <a:custGeom>
                <a:avLst/>
                <a:gdLst/>
                <a:ahLst/>
                <a:cxnLst/>
                <a:rect l="l" t="t" r="r" b="b"/>
                <a:pathLst>
                  <a:path w="7653" h="21015" extrusionOk="0">
                    <a:moveTo>
                      <a:pt x="7627" y="19892"/>
                    </a:moveTo>
                    <a:cubicBezTo>
                      <a:pt x="7002" y="16271"/>
                      <a:pt x="6376" y="12659"/>
                      <a:pt x="5761" y="9038"/>
                    </a:cubicBezTo>
                    <a:cubicBezTo>
                      <a:pt x="5228" y="5958"/>
                      <a:pt x="4967" y="3074"/>
                      <a:pt x="3017" y="572"/>
                    </a:cubicBezTo>
                    <a:cubicBezTo>
                      <a:pt x="1962" y="-781"/>
                      <a:pt x="235" y="526"/>
                      <a:pt x="67" y="1795"/>
                    </a:cubicBezTo>
                    <a:cubicBezTo>
                      <a:pt x="-343" y="4903"/>
                      <a:pt x="1215" y="7890"/>
                      <a:pt x="2288" y="10755"/>
                    </a:cubicBezTo>
                    <a:cubicBezTo>
                      <a:pt x="3483" y="13966"/>
                      <a:pt x="4687" y="17167"/>
                      <a:pt x="5882" y="20378"/>
                    </a:cubicBezTo>
                    <a:cubicBezTo>
                      <a:pt x="6292" y="21479"/>
                      <a:pt x="7832" y="21049"/>
                      <a:pt x="7636" y="19892"/>
                    </a:cubicBezTo>
                    <a:lnTo>
                      <a:pt x="7636" y="1989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41"/>
              <p:cNvSpPr/>
              <p:nvPr/>
            </p:nvSpPr>
            <p:spPr>
              <a:xfrm>
                <a:off x="4612601" y="5224852"/>
                <a:ext cx="5696" cy="22526"/>
              </a:xfrm>
              <a:custGeom>
                <a:avLst/>
                <a:gdLst/>
                <a:ahLst/>
                <a:cxnLst/>
                <a:rect l="l" t="t" r="r" b="b"/>
                <a:pathLst>
                  <a:path w="5696" h="22526" extrusionOk="0">
                    <a:moveTo>
                      <a:pt x="2479" y="21629"/>
                    </a:moveTo>
                    <a:cubicBezTo>
                      <a:pt x="3104" y="17868"/>
                      <a:pt x="3786" y="14107"/>
                      <a:pt x="4486" y="10364"/>
                    </a:cubicBezTo>
                    <a:cubicBezTo>
                      <a:pt x="5064" y="7275"/>
                      <a:pt x="6259" y="4167"/>
                      <a:pt x="5391" y="1069"/>
                    </a:cubicBezTo>
                    <a:cubicBezTo>
                      <a:pt x="5008" y="-304"/>
                      <a:pt x="3384" y="-275"/>
                      <a:pt x="2628" y="704"/>
                    </a:cubicBezTo>
                    <a:cubicBezTo>
                      <a:pt x="668" y="3252"/>
                      <a:pt x="762" y="6706"/>
                      <a:pt x="444" y="9814"/>
                    </a:cubicBezTo>
                    <a:cubicBezTo>
                      <a:pt x="52" y="13650"/>
                      <a:pt x="-41" y="17448"/>
                      <a:pt x="15" y="21293"/>
                    </a:cubicBezTo>
                    <a:cubicBezTo>
                      <a:pt x="34" y="22647"/>
                      <a:pt x="2236" y="23067"/>
                      <a:pt x="2479" y="21629"/>
                    </a:cubicBezTo>
                    <a:lnTo>
                      <a:pt x="2479" y="2162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6" name="Google Shape;736;p41"/>
            <p:cNvGrpSpPr/>
            <p:nvPr/>
          </p:nvGrpSpPr>
          <p:grpSpPr>
            <a:xfrm rot="-2197714" flipH="1">
              <a:off x="7098066" y="8531806"/>
              <a:ext cx="323406" cy="313930"/>
              <a:chOff x="4657525" y="5203610"/>
              <a:chExt cx="55104" cy="53487"/>
            </a:xfrm>
          </p:grpSpPr>
          <p:sp>
            <p:nvSpPr>
              <p:cNvPr id="737" name="Google Shape;737;p41"/>
              <p:cNvSpPr/>
              <p:nvPr/>
            </p:nvSpPr>
            <p:spPr>
              <a:xfrm>
                <a:off x="4657525" y="5215765"/>
                <a:ext cx="55104" cy="41332"/>
              </a:xfrm>
              <a:custGeom>
                <a:avLst/>
                <a:gdLst/>
                <a:ahLst/>
                <a:cxnLst/>
                <a:rect l="l" t="t" r="r" b="b"/>
                <a:pathLst>
                  <a:path w="55104" h="41332" extrusionOk="0">
                    <a:moveTo>
                      <a:pt x="13330" y="9568"/>
                    </a:moveTo>
                    <a:cubicBezTo>
                      <a:pt x="6321" y="14468"/>
                      <a:pt x="758" y="22027"/>
                      <a:pt x="58" y="30549"/>
                    </a:cubicBezTo>
                    <a:cubicBezTo>
                      <a:pt x="-212" y="33825"/>
                      <a:pt x="413" y="37464"/>
                      <a:pt x="2905" y="39602"/>
                    </a:cubicBezTo>
                    <a:cubicBezTo>
                      <a:pt x="5696" y="42001"/>
                      <a:pt x="10054" y="41720"/>
                      <a:pt x="13246" y="39891"/>
                    </a:cubicBezTo>
                    <a:cubicBezTo>
                      <a:pt x="16438" y="38062"/>
                      <a:pt x="18706" y="35001"/>
                      <a:pt x="20787" y="31968"/>
                    </a:cubicBezTo>
                    <a:cubicBezTo>
                      <a:pt x="22869" y="28934"/>
                      <a:pt x="24922" y="25770"/>
                      <a:pt x="27871" y="23577"/>
                    </a:cubicBezTo>
                    <a:cubicBezTo>
                      <a:pt x="32538" y="20114"/>
                      <a:pt x="38726" y="19582"/>
                      <a:pt x="44540" y="19601"/>
                    </a:cubicBezTo>
                    <a:cubicBezTo>
                      <a:pt x="47489" y="19610"/>
                      <a:pt x="50775" y="19610"/>
                      <a:pt x="52940" y="17604"/>
                    </a:cubicBezTo>
                    <a:cubicBezTo>
                      <a:pt x="53976" y="16642"/>
                      <a:pt x="54620" y="15308"/>
                      <a:pt x="54918" y="13927"/>
                    </a:cubicBezTo>
                    <a:cubicBezTo>
                      <a:pt x="55824" y="9652"/>
                      <a:pt x="53313" y="5163"/>
                      <a:pt x="49645" y="2792"/>
                    </a:cubicBezTo>
                    <a:cubicBezTo>
                      <a:pt x="38987" y="-4087"/>
                      <a:pt x="22514" y="3128"/>
                      <a:pt x="13339" y="954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41"/>
              <p:cNvSpPr/>
              <p:nvPr/>
            </p:nvSpPr>
            <p:spPr>
              <a:xfrm>
                <a:off x="4659852" y="5215841"/>
                <a:ext cx="42913" cy="39946"/>
              </a:xfrm>
              <a:custGeom>
                <a:avLst/>
                <a:gdLst/>
                <a:ahLst/>
                <a:cxnLst/>
                <a:rect l="l" t="t" r="r" b="b"/>
                <a:pathLst>
                  <a:path w="42913" h="39946" extrusionOk="0">
                    <a:moveTo>
                      <a:pt x="10677" y="39946"/>
                    </a:moveTo>
                    <a:cubicBezTo>
                      <a:pt x="8922" y="38201"/>
                      <a:pt x="7224" y="36418"/>
                      <a:pt x="5628" y="34524"/>
                    </a:cubicBezTo>
                    <a:cubicBezTo>
                      <a:pt x="5189" y="34010"/>
                      <a:pt x="2744" y="30351"/>
                      <a:pt x="3248" y="31359"/>
                    </a:cubicBezTo>
                    <a:cubicBezTo>
                      <a:pt x="2473" y="29978"/>
                      <a:pt x="1782" y="28569"/>
                      <a:pt x="1073" y="27132"/>
                    </a:cubicBezTo>
                    <a:cubicBezTo>
                      <a:pt x="1008" y="26964"/>
                      <a:pt x="952" y="26824"/>
                      <a:pt x="896" y="26684"/>
                    </a:cubicBezTo>
                    <a:cubicBezTo>
                      <a:pt x="653" y="25797"/>
                      <a:pt x="448" y="24911"/>
                      <a:pt x="270" y="24015"/>
                    </a:cubicBezTo>
                    <a:cubicBezTo>
                      <a:pt x="159" y="23417"/>
                      <a:pt x="74" y="22811"/>
                      <a:pt x="0" y="22204"/>
                    </a:cubicBezTo>
                    <a:cubicBezTo>
                      <a:pt x="2380" y="17126"/>
                      <a:pt x="6374" y="12721"/>
                      <a:pt x="11003" y="9483"/>
                    </a:cubicBezTo>
                    <a:cubicBezTo>
                      <a:pt x="17117" y="5208"/>
                      <a:pt x="26459" y="588"/>
                      <a:pt x="35167" y="0"/>
                    </a:cubicBezTo>
                    <a:cubicBezTo>
                      <a:pt x="36222" y="1783"/>
                      <a:pt x="37211" y="3603"/>
                      <a:pt x="38116" y="5488"/>
                    </a:cubicBezTo>
                    <a:cubicBezTo>
                      <a:pt x="38788" y="6888"/>
                      <a:pt x="39423" y="8316"/>
                      <a:pt x="40011" y="9753"/>
                    </a:cubicBezTo>
                    <a:cubicBezTo>
                      <a:pt x="40384" y="10649"/>
                      <a:pt x="40730" y="11564"/>
                      <a:pt x="41075" y="12469"/>
                    </a:cubicBezTo>
                    <a:cubicBezTo>
                      <a:pt x="41766" y="14821"/>
                      <a:pt x="42372" y="17164"/>
                      <a:pt x="42914" y="19525"/>
                    </a:cubicBezTo>
                    <a:cubicBezTo>
                      <a:pt x="42680" y="19525"/>
                      <a:pt x="42447" y="19525"/>
                      <a:pt x="42214" y="19525"/>
                    </a:cubicBezTo>
                    <a:cubicBezTo>
                      <a:pt x="36399" y="19507"/>
                      <a:pt x="30221" y="20029"/>
                      <a:pt x="25544" y="23501"/>
                    </a:cubicBezTo>
                    <a:cubicBezTo>
                      <a:pt x="22596" y="25694"/>
                      <a:pt x="20542" y="28858"/>
                      <a:pt x="18461" y="31892"/>
                    </a:cubicBezTo>
                    <a:cubicBezTo>
                      <a:pt x="16380" y="34925"/>
                      <a:pt x="14111" y="37986"/>
                      <a:pt x="10920" y="39815"/>
                    </a:cubicBezTo>
                    <a:cubicBezTo>
                      <a:pt x="10836" y="39862"/>
                      <a:pt x="10751" y="39899"/>
                      <a:pt x="10668" y="3994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41"/>
              <p:cNvSpPr/>
              <p:nvPr/>
            </p:nvSpPr>
            <p:spPr>
              <a:xfrm>
                <a:off x="4683576" y="5203610"/>
                <a:ext cx="5452" cy="18817"/>
              </a:xfrm>
              <a:custGeom>
                <a:avLst/>
                <a:gdLst/>
                <a:ahLst/>
                <a:cxnLst/>
                <a:rect l="l" t="t" r="r" b="b"/>
                <a:pathLst>
                  <a:path w="5452" h="18817" extrusionOk="0">
                    <a:moveTo>
                      <a:pt x="2576" y="18260"/>
                    </a:moveTo>
                    <a:cubicBezTo>
                      <a:pt x="4070" y="13182"/>
                      <a:pt x="7355" y="5940"/>
                      <a:pt x="3986" y="937"/>
                    </a:cubicBezTo>
                    <a:cubicBezTo>
                      <a:pt x="3071" y="-425"/>
                      <a:pt x="803" y="-332"/>
                      <a:pt x="355" y="1413"/>
                    </a:cubicBezTo>
                    <a:cubicBezTo>
                      <a:pt x="-989" y="6621"/>
                      <a:pt x="1979" y="12463"/>
                      <a:pt x="1074" y="17849"/>
                    </a:cubicBezTo>
                    <a:cubicBezTo>
                      <a:pt x="915" y="18819"/>
                      <a:pt x="2287" y="19240"/>
                      <a:pt x="2576" y="18260"/>
                    </a:cubicBezTo>
                    <a:lnTo>
                      <a:pt x="2576" y="182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p41"/>
              <p:cNvSpPr/>
              <p:nvPr/>
            </p:nvSpPr>
            <p:spPr>
              <a:xfrm>
                <a:off x="4670572" y="5207945"/>
                <a:ext cx="9234" cy="20463"/>
              </a:xfrm>
              <a:custGeom>
                <a:avLst/>
                <a:gdLst/>
                <a:ahLst/>
                <a:cxnLst/>
                <a:rect l="l" t="t" r="r" b="b"/>
                <a:pathLst>
                  <a:path w="9234" h="20463" extrusionOk="0">
                    <a:moveTo>
                      <a:pt x="9196" y="19311"/>
                    </a:moveTo>
                    <a:cubicBezTo>
                      <a:pt x="8272" y="15829"/>
                      <a:pt x="7348" y="12339"/>
                      <a:pt x="6424" y="8857"/>
                    </a:cubicBezTo>
                    <a:cubicBezTo>
                      <a:pt x="5640" y="5917"/>
                      <a:pt x="5183" y="2716"/>
                      <a:pt x="2971" y="504"/>
                    </a:cubicBezTo>
                    <a:cubicBezTo>
                      <a:pt x="1851" y="-616"/>
                      <a:pt x="134" y="280"/>
                      <a:pt x="22" y="1727"/>
                    </a:cubicBezTo>
                    <a:cubicBezTo>
                      <a:pt x="-221" y="4807"/>
                      <a:pt x="1609" y="7635"/>
                      <a:pt x="2906" y="10341"/>
                    </a:cubicBezTo>
                    <a:cubicBezTo>
                      <a:pt x="4455" y="13561"/>
                      <a:pt x="5995" y="16790"/>
                      <a:pt x="7544" y="20011"/>
                    </a:cubicBezTo>
                    <a:cubicBezTo>
                      <a:pt x="8001" y="20953"/>
                      <a:pt x="9458" y="20281"/>
                      <a:pt x="9206" y="19311"/>
                    </a:cubicBezTo>
                    <a:lnTo>
                      <a:pt x="9206" y="1931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741;p41"/>
              <p:cNvSpPr/>
              <p:nvPr/>
            </p:nvSpPr>
            <p:spPr>
              <a:xfrm>
                <a:off x="4658377" y="5215014"/>
                <a:ext cx="16427" cy="17378"/>
              </a:xfrm>
              <a:custGeom>
                <a:avLst/>
                <a:gdLst/>
                <a:ahLst/>
                <a:cxnLst/>
                <a:rect l="l" t="t" r="r" b="b"/>
                <a:pathLst>
                  <a:path w="16427" h="17378" extrusionOk="0">
                    <a:moveTo>
                      <a:pt x="16211" y="15517"/>
                    </a:moveTo>
                    <a:cubicBezTo>
                      <a:pt x="14037" y="12353"/>
                      <a:pt x="11778" y="9311"/>
                      <a:pt x="9248" y="6408"/>
                    </a:cubicBezTo>
                    <a:cubicBezTo>
                      <a:pt x="7177" y="4028"/>
                      <a:pt x="4834" y="286"/>
                      <a:pt x="1474" y="5"/>
                    </a:cubicBezTo>
                    <a:cubicBezTo>
                      <a:pt x="382" y="-88"/>
                      <a:pt x="-103" y="1042"/>
                      <a:pt x="18" y="1919"/>
                    </a:cubicBezTo>
                    <a:cubicBezTo>
                      <a:pt x="438" y="4943"/>
                      <a:pt x="4302" y="7276"/>
                      <a:pt x="6374" y="9292"/>
                    </a:cubicBezTo>
                    <a:cubicBezTo>
                      <a:pt x="9015" y="11859"/>
                      <a:pt x="11656" y="14416"/>
                      <a:pt x="14251" y="17029"/>
                    </a:cubicBezTo>
                    <a:cubicBezTo>
                      <a:pt x="15222" y="18019"/>
                      <a:pt x="17042" y="16712"/>
                      <a:pt x="16221" y="15508"/>
                    </a:cubicBezTo>
                    <a:lnTo>
                      <a:pt x="16221" y="1550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42" name="Google Shape;742;p41"/>
            <p:cNvSpPr/>
            <p:nvPr/>
          </p:nvSpPr>
          <p:spPr>
            <a:xfrm rot="-2198137" flipH="1">
              <a:off x="7461559" y="8703600"/>
              <a:ext cx="195855" cy="108188"/>
            </a:xfrm>
            <a:custGeom>
              <a:avLst/>
              <a:gdLst/>
              <a:ahLst/>
              <a:cxnLst/>
              <a:rect l="l" t="t" r="r" b="b"/>
              <a:pathLst>
                <a:path w="33368" h="18432" extrusionOk="0">
                  <a:moveTo>
                    <a:pt x="26190" y="1976"/>
                  </a:moveTo>
                  <a:cubicBezTo>
                    <a:pt x="24174" y="5951"/>
                    <a:pt x="19993" y="10077"/>
                    <a:pt x="15083" y="9741"/>
                  </a:cubicBezTo>
                  <a:cubicBezTo>
                    <a:pt x="14141" y="9601"/>
                    <a:pt x="13226" y="9377"/>
                    <a:pt x="12302" y="9162"/>
                  </a:cubicBezTo>
                  <a:cubicBezTo>
                    <a:pt x="9335" y="8210"/>
                    <a:pt x="6441" y="6484"/>
                    <a:pt x="3296" y="6838"/>
                  </a:cubicBezTo>
                  <a:cubicBezTo>
                    <a:pt x="1056" y="7090"/>
                    <a:pt x="-372" y="8761"/>
                    <a:pt x="85" y="11057"/>
                  </a:cubicBezTo>
                  <a:cubicBezTo>
                    <a:pt x="1196" y="16657"/>
                    <a:pt x="6693" y="18169"/>
                    <a:pt x="11873" y="18187"/>
                  </a:cubicBezTo>
                  <a:cubicBezTo>
                    <a:pt x="15457" y="18757"/>
                    <a:pt x="19423" y="18280"/>
                    <a:pt x="22261" y="17301"/>
                  </a:cubicBezTo>
                  <a:cubicBezTo>
                    <a:pt x="27777" y="15387"/>
                    <a:pt x="32229" y="10796"/>
                    <a:pt x="33302" y="4990"/>
                  </a:cubicBezTo>
                  <a:cubicBezTo>
                    <a:pt x="34049" y="940"/>
                    <a:pt x="28327" y="-2215"/>
                    <a:pt x="26190" y="19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41"/>
            <p:cNvSpPr/>
            <p:nvPr/>
          </p:nvSpPr>
          <p:spPr>
            <a:xfrm rot="-2198137" flipH="1">
              <a:off x="7722550" y="8598361"/>
              <a:ext cx="205974" cy="205974"/>
            </a:xfrm>
            <a:custGeom>
              <a:avLst/>
              <a:gdLst/>
              <a:ahLst/>
              <a:cxnLst/>
              <a:rect l="l" t="t" r="r" b="b"/>
              <a:pathLst>
                <a:path w="35092" h="35092" extrusionOk="0">
                  <a:moveTo>
                    <a:pt x="35092" y="17546"/>
                  </a:moveTo>
                  <a:cubicBezTo>
                    <a:pt x="35092" y="27234"/>
                    <a:pt x="27234" y="35092"/>
                    <a:pt x="17546" y="35092"/>
                  </a:cubicBezTo>
                  <a:cubicBezTo>
                    <a:pt x="7858" y="35092"/>
                    <a:pt x="0" y="27234"/>
                    <a:pt x="0" y="17546"/>
                  </a:cubicBezTo>
                  <a:cubicBezTo>
                    <a:pt x="0" y="7858"/>
                    <a:pt x="7858" y="0"/>
                    <a:pt x="17546" y="0"/>
                  </a:cubicBezTo>
                  <a:cubicBezTo>
                    <a:pt x="27234" y="0"/>
                    <a:pt x="35092" y="7858"/>
                    <a:pt x="35092" y="17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41"/>
            <p:cNvSpPr/>
            <p:nvPr/>
          </p:nvSpPr>
          <p:spPr>
            <a:xfrm rot="-2198137" flipH="1">
              <a:off x="7193762" y="8790873"/>
              <a:ext cx="205974" cy="205974"/>
            </a:xfrm>
            <a:custGeom>
              <a:avLst/>
              <a:gdLst/>
              <a:ahLst/>
              <a:cxnLst/>
              <a:rect l="l" t="t" r="r" b="b"/>
              <a:pathLst>
                <a:path w="35092" h="35092" extrusionOk="0">
                  <a:moveTo>
                    <a:pt x="35093" y="17546"/>
                  </a:moveTo>
                  <a:cubicBezTo>
                    <a:pt x="35093" y="27234"/>
                    <a:pt x="27234" y="35093"/>
                    <a:pt x="17546" y="35093"/>
                  </a:cubicBezTo>
                  <a:cubicBezTo>
                    <a:pt x="7858" y="35093"/>
                    <a:pt x="0" y="27234"/>
                    <a:pt x="0" y="17546"/>
                  </a:cubicBezTo>
                  <a:cubicBezTo>
                    <a:pt x="0" y="7858"/>
                    <a:pt x="7858" y="0"/>
                    <a:pt x="17546" y="0"/>
                  </a:cubicBezTo>
                  <a:cubicBezTo>
                    <a:pt x="27234" y="0"/>
                    <a:pt x="35093" y="7858"/>
                    <a:pt x="35093" y="17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5" name="Google Shape;745;p41"/>
          <p:cNvGrpSpPr/>
          <p:nvPr/>
        </p:nvGrpSpPr>
        <p:grpSpPr>
          <a:xfrm>
            <a:off x="6874730" y="2901648"/>
            <a:ext cx="2102631" cy="2254306"/>
            <a:chOff x="4520449" y="2042854"/>
            <a:chExt cx="295916" cy="317271"/>
          </a:xfrm>
        </p:grpSpPr>
        <p:sp>
          <p:nvSpPr>
            <p:cNvPr id="746" name="Google Shape;746;p41"/>
            <p:cNvSpPr/>
            <p:nvPr/>
          </p:nvSpPr>
          <p:spPr>
            <a:xfrm>
              <a:off x="4549755" y="2267233"/>
              <a:ext cx="1111" cy="9594"/>
            </a:xfrm>
            <a:custGeom>
              <a:avLst/>
              <a:gdLst/>
              <a:ahLst/>
              <a:cxnLst/>
              <a:rect l="l" t="t" r="r" b="b"/>
              <a:pathLst>
                <a:path w="1111" h="9594" extrusionOk="0">
                  <a:moveTo>
                    <a:pt x="0" y="0"/>
                  </a:moveTo>
                  <a:lnTo>
                    <a:pt x="0" y="9595"/>
                  </a:lnTo>
                  <a:cubicBezTo>
                    <a:pt x="1605" y="6962"/>
                    <a:pt x="1353" y="3528"/>
                    <a:pt x="0" y="0"/>
                  </a:cubicBezTo>
                  <a:close/>
                </a:path>
              </a:pathLst>
            </a:custGeom>
            <a:solidFill>
              <a:srgbClr val="B47A1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41"/>
            <p:cNvSpPr/>
            <p:nvPr/>
          </p:nvSpPr>
          <p:spPr>
            <a:xfrm>
              <a:off x="4520449" y="2042854"/>
              <a:ext cx="295916" cy="317271"/>
            </a:xfrm>
            <a:custGeom>
              <a:avLst/>
              <a:gdLst/>
              <a:ahLst/>
              <a:cxnLst/>
              <a:rect l="l" t="t" r="r" b="b"/>
              <a:pathLst>
                <a:path w="295916" h="317271" extrusionOk="0">
                  <a:moveTo>
                    <a:pt x="0" y="317271"/>
                  </a:moveTo>
                  <a:lnTo>
                    <a:pt x="76793" y="0"/>
                  </a:lnTo>
                  <a:lnTo>
                    <a:pt x="222875" y="0"/>
                  </a:lnTo>
                  <a:lnTo>
                    <a:pt x="295917" y="317271"/>
                  </a:lnTo>
                  <a:lnTo>
                    <a:pt x="0" y="3172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41"/>
            <p:cNvSpPr/>
            <p:nvPr/>
          </p:nvSpPr>
          <p:spPr>
            <a:xfrm>
              <a:off x="4610355" y="2071320"/>
              <a:ext cx="123608" cy="115339"/>
            </a:xfrm>
            <a:custGeom>
              <a:avLst/>
              <a:gdLst/>
              <a:ahLst/>
              <a:cxnLst/>
              <a:rect l="l" t="t" r="r" b="b"/>
              <a:pathLst>
                <a:path w="123608" h="115339" extrusionOk="0">
                  <a:moveTo>
                    <a:pt x="123608" y="57669"/>
                  </a:moveTo>
                  <a:cubicBezTo>
                    <a:pt x="123608" y="89520"/>
                    <a:pt x="95938" y="115339"/>
                    <a:pt x="61804" y="115339"/>
                  </a:cubicBezTo>
                  <a:cubicBezTo>
                    <a:pt x="27670" y="115339"/>
                    <a:pt x="-1" y="89520"/>
                    <a:pt x="-1" y="57669"/>
                  </a:cubicBezTo>
                  <a:cubicBezTo>
                    <a:pt x="-1" y="25819"/>
                    <a:pt x="27670" y="0"/>
                    <a:pt x="61804" y="0"/>
                  </a:cubicBezTo>
                  <a:cubicBezTo>
                    <a:pt x="95937" y="0"/>
                    <a:pt x="123608" y="25819"/>
                    <a:pt x="123608" y="5766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41"/>
            <p:cNvSpPr/>
            <p:nvPr/>
          </p:nvSpPr>
          <p:spPr>
            <a:xfrm>
              <a:off x="4623570" y="2083649"/>
              <a:ext cx="97176" cy="90680"/>
            </a:xfrm>
            <a:custGeom>
              <a:avLst/>
              <a:gdLst/>
              <a:ahLst/>
              <a:cxnLst/>
              <a:rect l="l" t="t" r="r" b="b"/>
              <a:pathLst>
                <a:path w="97176" h="90680" extrusionOk="0">
                  <a:moveTo>
                    <a:pt x="97177" y="45340"/>
                  </a:moveTo>
                  <a:cubicBezTo>
                    <a:pt x="97177" y="70381"/>
                    <a:pt x="75423" y="90681"/>
                    <a:pt x="48588" y="90681"/>
                  </a:cubicBezTo>
                  <a:cubicBezTo>
                    <a:pt x="21754" y="90681"/>
                    <a:pt x="0" y="70381"/>
                    <a:pt x="0" y="45340"/>
                  </a:cubicBezTo>
                  <a:cubicBezTo>
                    <a:pt x="0" y="20299"/>
                    <a:pt x="21754" y="0"/>
                    <a:pt x="48588" y="0"/>
                  </a:cubicBezTo>
                  <a:cubicBezTo>
                    <a:pt x="75423" y="0"/>
                    <a:pt x="97177" y="20299"/>
                    <a:pt x="97177" y="453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41"/>
            <p:cNvSpPr/>
            <p:nvPr/>
          </p:nvSpPr>
          <p:spPr>
            <a:xfrm>
              <a:off x="4639399" y="2098424"/>
              <a:ext cx="65518" cy="61132"/>
            </a:xfrm>
            <a:custGeom>
              <a:avLst/>
              <a:gdLst/>
              <a:ahLst/>
              <a:cxnLst/>
              <a:rect l="l" t="t" r="r" b="b"/>
              <a:pathLst>
                <a:path w="65518" h="61132" extrusionOk="0">
                  <a:moveTo>
                    <a:pt x="65519" y="30566"/>
                  </a:moveTo>
                  <a:cubicBezTo>
                    <a:pt x="65519" y="47447"/>
                    <a:pt x="50852" y="61132"/>
                    <a:pt x="32759" y="61132"/>
                  </a:cubicBezTo>
                  <a:cubicBezTo>
                    <a:pt x="14667" y="61132"/>
                    <a:pt x="0" y="47447"/>
                    <a:pt x="0" y="30566"/>
                  </a:cubicBezTo>
                  <a:cubicBezTo>
                    <a:pt x="0" y="13685"/>
                    <a:pt x="14667" y="0"/>
                    <a:pt x="32759" y="0"/>
                  </a:cubicBezTo>
                  <a:cubicBezTo>
                    <a:pt x="50852" y="0"/>
                    <a:pt x="65519" y="13685"/>
                    <a:pt x="65519" y="3056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41"/>
            <p:cNvSpPr/>
            <p:nvPr/>
          </p:nvSpPr>
          <p:spPr>
            <a:xfrm>
              <a:off x="4658066" y="2102082"/>
              <a:ext cx="46852" cy="57482"/>
            </a:xfrm>
            <a:custGeom>
              <a:avLst/>
              <a:gdLst/>
              <a:ahLst/>
              <a:cxnLst/>
              <a:rect l="l" t="t" r="r" b="b"/>
              <a:pathLst>
                <a:path w="46852" h="57482" extrusionOk="0">
                  <a:moveTo>
                    <a:pt x="29633" y="0"/>
                  </a:moveTo>
                  <a:cubicBezTo>
                    <a:pt x="33385" y="10817"/>
                    <a:pt x="34551" y="22400"/>
                    <a:pt x="28868" y="32974"/>
                  </a:cubicBezTo>
                  <a:cubicBezTo>
                    <a:pt x="25050" y="40058"/>
                    <a:pt x="18452" y="46414"/>
                    <a:pt x="11527" y="50455"/>
                  </a:cubicBezTo>
                  <a:cubicBezTo>
                    <a:pt x="7896" y="52573"/>
                    <a:pt x="4004" y="53936"/>
                    <a:pt x="0" y="54515"/>
                  </a:cubicBezTo>
                  <a:cubicBezTo>
                    <a:pt x="4265" y="56419"/>
                    <a:pt x="9044" y="57483"/>
                    <a:pt x="14093" y="57483"/>
                  </a:cubicBezTo>
                  <a:cubicBezTo>
                    <a:pt x="32181" y="57483"/>
                    <a:pt x="46853" y="43800"/>
                    <a:pt x="46853" y="26917"/>
                  </a:cubicBezTo>
                  <a:cubicBezTo>
                    <a:pt x="46853" y="15288"/>
                    <a:pt x="39890" y="5171"/>
                    <a:pt x="29642" y="9"/>
                  </a:cubicBezTo>
                  <a:close/>
                </a:path>
              </a:pathLst>
            </a:custGeom>
            <a:solidFill>
              <a:srgbClr val="B7B7B7">
                <a:alpha val="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41"/>
            <p:cNvSpPr/>
            <p:nvPr/>
          </p:nvSpPr>
          <p:spPr>
            <a:xfrm>
              <a:off x="4598931" y="2213847"/>
              <a:ext cx="140837" cy="131410"/>
            </a:xfrm>
            <a:custGeom>
              <a:avLst/>
              <a:gdLst/>
              <a:ahLst/>
              <a:cxnLst/>
              <a:rect l="l" t="t" r="r" b="b"/>
              <a:pathLst>
                <a:path w="140837" h="131410" extrusionOk="0">
                  <a:moveTo>
                    <a:pt x="140837" y="65705"/>
                  </a:moveTo>
                  <a:cubicBezTo>
                    <a:pt x="140837" y="101993"/>
                    <a:pt x="109310" y="131411"/>
                    <a:pt x="70418" y="131411"/>
                  </a:cubicBezTo>
                  <a:cubicBezTo>
                    <a:pt x="31527" y="131411"/>
                    <a:pt x="0" y="101993"/>
                    <a:pt x="0" y="65705"/>
                  </a:cubicBezTo>
                  <a:cubicBezTo>
                    <a:pt x="0" y="29417"/>
                    <a:pt x="31527" y="0"/>
                    <a:pt x="70418" y="0"/>
                  </a:cubicBezTo>
                  <a:cubicBezTo>
                    <a:pt x="109310" y="0"/>
                    <a:pt x="140837" y="29417"/>
                    <a:pt x="140837" y="6570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41"/>
            <p:cNvSpPr/>
            <p:nvPr/>
          </p:nvSpPr>
          <p:spPr>
            <a:xfrm>
              <a:off x="4613994" y="2227893"/>
              <a:ext cx="110709" cy="103317"/>
            </a:xfrm>
            <a:custGeom>
              <a:avLst/>
              <a:gdLst/>
              <a:ahLst/>
              <a:cxnLst/>
              <a:rect l="l" t="t" r="r" b="b"/>
              <a:pathLst>
                <a:path w="110709" h="103317" extrusionOk="0">
                  <a:moveTo>
                    <a:pt x="110710" y="51659"/>
                  </a:moveTo>
                  <a:cubicBezTo>
                    <a:pt x="110710" y="80189"/>
                    <a:pt x="85926" y="103318"/>
                    <a:pt x="55355" y="103318"/>
                  </a:cubicBezTo>
                  <a:cubicBezTo>
                    <a:pt x="24783" y="103318"/>
                    <a:pt x="0" y="80190"/>
                    <a:pt x="0" y="51659"/>
                  </a:cubicBezTo>
                  <a:cubicBezTo>
                    <a:pt x="0" y="23129"/>
                    <a:pt x="24783" y="0"/>
                    <a:pt x="55355" y="0"/>
                  </a:cubicBezTo>
                  <a:cubicBezTo>
                    <a:pt x="85926" y="0"/>
                    <a:pt x="110710" y="23128"/>
                    <a:pt x="110710" y="516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41"/>
            <p:cNvSpPr/>
            <p:nvPr/>
          </p:nvSpPr>
          <p:spPr>
            <a:xfrm>
              <a:off x="4626706" y="2239756"/>
              <a:ext cx="85286" cy="79593"/>
            </a:xfrm>
            <a:custGeom>
              <a:avLst/>
              <a:gdLst/>
              <a:ahLst/>
              <a:cxnLst/>
              <a:rect l="l" t="t" r="r" b="b"/>
              <a:pathLst>
                <a:path w="85286" h="79593" extrusionOk="0">
                  <a:moveTo>
                    <a:pt x="85287" y="39797"/>
                  </a:moveTo>
                  <a:cubicBezTo>
                    <a:pt x="85287" y="61775"/>
                    <a:pt x="66195" y="79593"/>
                    <a:pt x="42643" y="79593"/>
                  </a:cubicBezTo>
                  <a:cubicBezTo>
                    <a:pt x="19092" y="79593"/>
                    <a:pt x="0" y="61775"/>
                    <a:pt x="0" y="39797"/>
                  </a:cubicBezTo>
                  <a:cubicBezTo>
                    <a:pt x="0" y="17818"/>
                    <a:pt x="19092" y="0"/>
                    <a:pt x="42643" y="0"/>
                  </a:cubicBezTo>
                  <a:cubicBezTo>
                    <a:pt x="66195" y="0"/>
                    <a:pt x="85287" y="17818"/>
                    <a:pt x="85287" y="3979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41"/>
            <p:cNvSpPr/>
            <p:nvPr/>
          </p:nvSpPr>
          <p:spPr>
            <a:xfrm>
              <a:off x="4632343" y="2245020"/>
              <a:ext cx="74011" cy="69065"/>
            </a:xfrm>
            <a:custGeom>
              <a:avLst/>
              <a:gdLst/>
              <a:ahLst/>
              <a:cxnLst/>
              <a:rect l="l" t="t" r="r" b="b"/>
              <a:pathLst>
                <a:path w="74011" h="69065" extrusionOk="0">
                  <a:moveTo>
                    <a:pt x="74012" y="34533"/>
                  </a:moveTo>
                  <a:cubicBezTo>
                    <a:pt x="74012" y="53605"/>
                    <a:pt x="57444" y="69065"/>
                    <a:pt x="37006" y="69065"/>
                  </a:cubicBezTo>
                  <a:cubicBezTo>
                    <a:pt x="16569" y="69065"/>
                    <a:pt x="0" y="53605"/>
                    <a:pt x="0" y="34533"/>
                  </a:cubicBezTo>
                  <a:cubicBezTo>
                    <a:pt x="0" y="15461"/>
                    <a:pt x="16569" y="0"/>
                    <a:pt x="37006" y="0"/>
                  </a:cubicBezTo>
                  <a:cubicBezTo>
                    <a:pt x="57444" y="0"/>
                    <a:pt x="74012" y="15461"/>
                    <a:pt x="74012" y="3453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41"/>
            <p:cNvSpPr/>
            <p:nvPr/>
          </p:nvSpPr>
          <p:spPr>
            <a:xfrm>
              <a:off x="4647837" y="2259477"/>
              <a:ext cx="43025" cy="40151"/>
            </a:xfrm>
            <a:custGeom>
              <a:avLst/>
              <a:gdLst/>
              <a:ahLst/>
              <a:cxnLst/>
              <a:rect l="l" t="t" r="r" b="b"/>
              <a:pathLst>
                <a:path w="43025" h="40151" extrusionOk="0">
                  <a:moveTo>
                    <a:pt x="43026" y="20076"/>
                  </a:moveTo>
                  <a:cubicBezTo>
                    <a:pt x="43026" y="31163"/>
                    <a:pt x="33394" y="40151"/>
                    <a:pt x="21513" y="40151"/>
                  </a:cubicBezTo>
                  <a:cubicBezTo>
                    <a:pt x="9632" y="40151"/>
                    <a:pt x="0" y="31163"/>
                    <a:pt x="0" y="20076"/>
                  </a:cubicBezTo>
                  <a:cubicBezTo>
                    <a:pt x="0" y="8988"/>
                    <a:pt x="9632" y="0"/>
                    <a:pt x="21513" y="0"/>
                  </a:cubicBezTo>
                  <a:cubicBezTo>
                    <a:pt x="33394" y="0"/>
                    <a:pt x="43026" y="8988"/>
                    <a:pt x="43026" y="2007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41"/>
            <p:cNvSpPr/>
            <p:nvPr/>
          </p:nvSpPr>
          <p:spPr>
            <a:xfrm>
              <a:off x="4653138" y="2264470"/>
              <a:ext cx="37714" cy="35176"/>
            </a:xfrm>
            <a:custGeom>
              <a:avLst/>
              <a:gdLst/>
              <a:ahLst/>
              <a:cxnLst/>
              <a:rect l="l" t="t" r="r" b="b"/>
              <a:pathLst>
                <a:path w="37714" h="35176" extrusionOk="0">
                  <a:moveTo>
                    <a:pt x="30361" y="0"/>
                  </a:moveTo>
                  <a:cubicBezTo>
                    <a:pt x="29455" y="3799"/>
                    <a:pt x="27934" y="7401"/>
                    <a:pt x="25778" y="10668"/>
                  </a:cubicBezTo>
                  <a:cubicBezTo>
                    <a:pt x="25115" y="12180"/>
                    <a:pt x="24341" y="13645"/>
                    <a:pt x="23426" y="15045"/>
                  </a:cubicBezTo>
                  <a:cubicBezTo>
                    <a:pt x="18489" y="22596"/>
                    <a:pt x="10714" y="26683"/>
                    <a:pt x="2184" y="27523"/>
                  </a:cubicBezTo>
                  <a:cubicBezTo>
                    <a:pt x="1456" y="27785"/>
                    <a:pt x="728" y="28027"/>
                    <a:pt x="0" y="28270"/>
                  </a:cubicBezTo>
                  <a:cubicBezTo>
                    <a:pt x="3938" y="32498"/>
                    <a:pt x="9734" y="35177"/>
                    <a:pt x="16202" y="35177"/>
                  </a:cubicBezTo>
                  <a:cubicBezTo>
                    <a:pt x="28083" y="35177"/>
                    <a:pt x="37715" y="26189"/>
                    <a:pt x="37715" y="15101"/>
                  </a:cubicBezTo>
                  <a:cubicBezTo>
                    <a:pt x="37715" y="9081"/>
                    <a:pt x="34859" y="3687"/>
                    <a:pt x="30351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41"/>
            <p:cNvSpPr/>
            <p:nvPr/>
          </p:nvSpPr>
          <p:spPr>
            <a:xfrm>
              <a:off x="4539189" y="2202022"/>
              <a:ext cx="259387" cy="156348"/>
            </a:xfrm>
            <a:custGeom>
              <a:avLst/>
              <a:gdLst/>
              <a:ahLst/>
              <a:cxnLst/>
              <a:rect l="l" t="t" r="r" b="b"/>
              <a:pathLst>
                <a:path w="259387" h="156348" extrusionOk="0">
                  <a:moveTo>
                    <a:pt x="259387" y="156349"/>
                  </a:moveTo>
                  <a:lnTo>
                    <a:pt x="224743" y="0"/>
                  </a:lnTo>
                  <a:lnTo>
                    <a:pt x="36521" y="0"/>
                  </a:lnTo>
                  <a:lnTo>
                    <a:pt x="0" y="15541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41"/>
            <p:cNvSpPr/>
            <p:nvPr/>
          </p:nvSpPr>
          <p:spPr>
            <a:xfrm>
              <a:off x="4602860" y="2055958"/>
              <a:ext cx="13103" cy="11237"/>
            </a:xfrm>
            <a:custGeom>
              <a:avLst/>
              <a:gdLst/>
              <a:ahLst/>
              <a:cxnLst/>
              <a:rect l="l" t="t" r="r" b="b"/>
              <a:pathLst>
                <a:path w="13103" h="11237" extrusionOk="0">
                  <a:moveTo>
                    <a:pt x="13104" y="5619"/>
                  </a:moveTo>
                  <a:cubicBezTo>
                    <a:pt x="13104" y="8717"/>
                    <a:pt x="10173" y="11237"/>
                    <a:pt x="6552" y="11237"/>
                  </a:cubicBezTo>
                  <a:cubicBezTo>
                    <a:pt x="2931" y="11237"/>
                    <a:pt x="0" y="8727"/>
                    <a:pt x="0" y="5619"/>
                  </a:cubicBezTo>
                  <a:cubicBezTo>
                    <a:pt x="0" y="2511"/>
                    <a:pt x="2931" y="0"/>
                    <a:pt x="6552" y="0"/>
                  </a:cubicBezTo>
                  <a:cubicBezTo>
                    <a:pt x="10173" y="0"/>
                    <a:pt x="13104" y="2511"/>
                    <a:pt x="13104" y="561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41"/>
            <p:cNvSpPr/>
            <p:nvPr/>
          </p:nvSpPr>
          <p:spPr>
            <a:xfrm>
              <a:off x="4599117" y="2077489"/>
              <a:ext cx="13103" cy="11237"/>
            </a:xfrm>
            <a:custGeom>
              <a:avLst/>
              <a:gdLst/>
              <a:ahLst/>
              <a:cxnLst/>
              <a:rect l="l" t="t" r="r" b="b"/>
              <a:pathLst>
                <a:path w="13103" h="11237" extrusionOk="0">
                  <a:moveTo>
                    <a:pt x="13104" y="5619"/>
                  </a:moveTo>
                  <a:cubicBezTo>
                    <a:pt x="13104" y="8717"/>
                    <a:pt x="10174" y="11237"/>
                    <a:pt x="6552" y="11237"/>
                  </a:cubicBezTo>
                  <a:cubicBezTo>
                    <a:pt x="2931" y="11237"/>
                    <a:pt x="0" y="8727"/>
                    <a:pt x="0" y="5619"/>
                  </a:cubicBezTo>
                  <a:cubicBezTo>
                    <a:pt x="0" y="2511"/>
                    <a:pt x="2931" y="0"/>
                    <a:pt x="6552" y="0"/>
                  </a:cubicBezTo>
                  <a:cubicBezTo>
                    <a:pt x="10174" y="0"/>
                    <a:pt x="13104" y="2511"/>
                    <a:pt x="13104" y="561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41"/>
            <p:cNvSpPr/>
            <p:nvPr/>
          </p:nvSpPr>
          <p:spPr>
            <a:xfrm>
              <a:off x="4646324" y="2115339"/>
              <a:ext cx="53227" cy="26335"/>
            </a:xfrm>
            <a:custGeom>
              <a:avLst/>
              <a:gdLst/>
              <a:ahLst/>
              <a:cxnLst/>
              <a:rect l="l" t="t" r="r" b="b"/>
              <a:pathLst>
                <a:path w="53227" h="26335" extrusionOk="0">
                  <a:moveTo>
                    <a:pt x="0" y="12298"/>
                  </a:moveTo>
                  <a:cubicBezTo>
                    <a:pt x="0" y="12298"/>
                    <a:pt x="26301" y="-15972"/>
                    <a:pt x="53227" y="13212"/>
                  </a:cubicBezTo>
                  <a:cubicBezTo>
                    <a:pt x="53227" y="13212"/>
                    <a:pt x="29036" y="43340"/>
                    <a:pt x="0" y="12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41"/>
            <p:cNvSpPr/>
            <p:nvPr/>
          </p:nvSpPr>
          <p:spPr>
            <a:xfrm>
              <a:off x="4662760" y="2118294"/>
              <a:ext cx="20569" cy="20570"/>
            </a:xfrm>
            <a:custGeom>
              <a:avLst/>
              <a:gdLst/>
              <a:ahLst/>
              <a:cxnLst/>
              <a:rect l="l" t="t" r="r" b="b"/>
              <a:pathLst>
                <a:path w="20569" h="20570" extrusionOk="0">
                  <a:moveTo>
                    <a:pt x="20570" y="10285"/>
                  </a:moveTo>
                  <a:cubicBezTo>
                    <a:pt x="20570" y="15960"/>
                    <a:pt x="15969" y="20570"/>
                    <a:pt x="10285" y="20570"/>
                  </a:cubicBezTo>
                  <a:cubicBezTo>
                    <a:pt x="4601" y="20570"/>
                    <a:pt x="0" y="15969"/>
                    <a:pt x="0" y="10285"/>
                  </a:cubicBezTo>
                  <a:cubicBezTo>
                    <a:pt x="0" y="4601"/>
                    <a:pt x="4601" y="0"/>
                    <a:pt x="10285" y="0"/>
                  </a:cubicBezTo>
                  <a:cubicBezTo>
                    <a:pt x="15969" y="0"/>
                    <a:pt x="20570" y="4601"/>
                    <a:pt x="20570" y="102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41"/>
            <p:cNvSpPr/>
            <p:nvPr/>
          </p:nvSpPr>
          <p:spPr>
            <a:xfrm>
              <a:off x="4668668" y="2124202"/>
              <a:ext cx="8754" cy="8754"/>
            </a:xfrm>
            <a:custGeom>
              <a:avLst/>
              <a:gdLst/>
              <a:ahLst/>
              <a:cxnLst/>
              <a:rect l="l" t="t" r="r" b="b"/>
              <a:pathLst>
                <a:path w="8754" h="8754" extrusionOk="0">
                  <a:moveTo>
                    <a:pt x="8755" y="4377"/>
                  </a:moveTo>
                  <a:cubicBezTo>
                    <a:pt x="8755" y="6795"/>
                    <a:pt x="6795" y="8754"/>
                    <a:pt x="4378" y="8754"/>
                  </a:cubicBezTo>
                  <a:cubicBezTo>
                    <a:pt x="1960" y="8754"/>
                    <a:pt x="0" y="6795"/>
                    <a:pt x="0" y="4377"/>
                  </a:cubicBezTo>
                  <a:cubicBezTo>
                    <a:pt x="0" y="1960"/>
                    <a:pt x="1960" y="0"/>
                    <a:pt x="4378" y="0"/>
                  </a:cubicBezTo>
                  <a:cubicBezTo>
                    <a:pt x="6795" y="0"/>
                    <a:pt x="8755" y="1960"/>
                    <a:pt x="8755" y="43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41"/>
            <p:cNvSpPr/>
            <p:nvPr/>
          </p:nvSpPr>
          <p:spPr>
            <a:xfrm>
              <a:off x="4597185" y="2162300"/>
              <a:ext cx="8829" cy="8829"/>
            </a:xfrm>
            <a:custGeom>
              <a:avLst/>
              <a:gdLst/>
              <a:ahLst/>
              <a:cxnLst/>
              <a:rect l="l" t="t" r="r" b="b"/>
              <a:pathLst>
                <a:path w="8829" h="8829" extrusionOk="0">
                  <a:moveTo>
                    <a:pt x="4415" y="0"/>
                  </a:moveTo>
                  <a:lnTo>
                    <a:pt x="5973" y="2856"/>
                  </a:lnTo>
                  <a:lnTo>
                    <a:pt x="8829" y="4415"/>
                  </a:lnTo>
                  <a:lnTo>
                    <a:pt x="5973" y="5973"/>
                  </a:lnTo>
                  <a:lnTo>
                    <a:pt x="4415" y="8829"/>
                  </a:lnTo>
                  <a:lnTo>
                    <a:pt x="2856" y="5973"/>
                  </a:lnTo>
                  <a:lnTo>
                    <a:pt x="0" y="4415"/>
                  </a:lnTo>
                  <a:lnTo>
                    <a:pt x="2856" y="2856"/>
                  </a:lnTo>
                  <a:lnTo>
                    <a:pt x="44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41"/>
            <p:cNvSpPr/>
            <p:nvPr/>
          </p:nvSpPr>
          <p:spPr>
            <a:xfrm>
              <a:off x="4585491" y="2135029"/>
              <a:ext cx="9267" cy="9277"/>
            </a:xfrm>
            <a:custGeom>
              <a:avLst/>
              <a:gdLst/>
              <a:ahLst/>
              <a:cxnLst/>
              <a:rect l="l" t="t" r="r" b="b"/>
              <a:pathLst>
                <a:path w="9267" h="9277" extrusionOk="0">
                  <a:moveTo>
                    <a:pt x="4638" y="0"/>
                  </a:moveTo>
                  <a:lnTo>
                    <a:pt x="6272" y="2996"/>
                  </a:lnTo>
                  <a:lnTo>
                    <a:pt x="9268" y="4639"/>
                  </a:lnTo>
                  <a:lnTo>
                    <a:pt x="6272" y="6281"/>
                  </a:lnTo>
                  <a:lnTo>
                    <a:pt x="4638" y="9277"/>
                  </a:lnTo>
                  <a:lnTo>
                    <a:pt x="2996" y="6281"/>
                  </a:lnTo>
                  <a:lnTo>
                    <a:pt x="0" y="4639"/>
                  </a:lnTo>
                  <a:lnTo>
                    <a:pt x="2996" y="2996"/>
                  </a:lnTo>
                  <a:lnTo>
                    <a:pt x="46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41"/>
            <p:cNvSpPr/>
            <p:nvPr/>
          </p:nvSpPr>
          <p:spPr>
            <a:xfrm>
              <a:off x="4727206" y="2057087"/>
              <a:ext cx="17658" cy="17648"/>
            </a:xfrm>
            <a:custGeom>
              <a:avLst/>
              <a:gdLst/>
              <a:ahLst/>
              <a:cxnLst/>
              <a:rect l="l" t="t" r="r" b="b"/>
              <a:pathLst>
                <a:path w="17658" h="17648" extrusionOk="0">
                  <a:moveTo>
                    <a:pt x="8829" y="0"/>
                  </a:moveTo>
                  <a:lnTo>
                    <a:pt x="11946" y="5702"/>
                  </a:lnTo>
                  <a:lnTo>
                    <a:pt x="17658" y="8820"/>
                  </a:lnTo>
                  <a:lnTo>
                    <a:pt x="11946" y="11946"/>
                  </a:lnTo>
                  <a:lnTo>
                    <a:pt x="8829" y="17649"/>
                  </a:lnTo>
                  <a:lnTo>
                    <a:pt x="5712" y="11946"/>
                  </a:lnTo>
                  <a:lnTo>
                    <a:pt x="0" y="8820"/>
                  </a:lnTo>
                  <a:lnTo>
                    <a:pt x="5712" y="5702"/>
                  </a:lnTo>
                  <a:lnTo>
                    <a:pt x="88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41"/>
            <p:cNvSpPr/>
            <p:nvPr/>
          </p:nvSpPr>
          <p:spPr>
            <a:xfrm>
              <a:off x="4710425" y="2057517"/>
              <a:ext cx="6953" cy="6953"/>
            </a:xfrm>
            <a:custGeom>
              <a:avLst/>
              <a:gdLst/>
              <a:ahLst/>
              <a:cxnLst/>
              <a:rect l="l" t="t" r="r" b="b"/>
              <a:pathLst>
                <a:path w="6953" h="6953" extrusionOk="0">
                  <a:moveTo>
                    <a:pt x="3481" y="0"/>
                  </a:moveTo>
                  <a:lnTo>
                    <a:pt x="4704" y="2249"/>
                  </a:lnTo>
                  <a:lnTo>
                    <a:pt x="6953" y="3472"/>
                  </a:lnTo>
                  <a:lnTo>
                    <a:pt x="4704" y="4704"/>
                  </a:lnTo>
                  <a:lnTo>
                    <a:pt x="3481" y="6953"/>
                  </a:lnTo>
                  <a:lnTo>
                    <a:pt x="2249" y="4704"/>
                  </a:lnTo>
                  <a:lnTo>
                    <a:pt x="0" y="3472"/>
                  </a:lnTo>
                  <a:lnTo>
                    <a:pt x="2249" y="2249"/>
                  </a:lnTo>
                  <a:lnTo>
                    <a:pt x="34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41"/>
            <p:cNvSpPr/>
            <p:nvPr/>
          </p:nvSpPr>
          <p:spPr>
            <a:xfrm>
              <a:off x="4745480" y="2174517"/>
              <a:ext cx="7335" cy="7335"/>
            </a:xfrm>
            <a:custGeom>
              <a:avLst/>
              <a:gdLst/>
              <a:ahLst/>
              <a:cxnLst/>
              <a:rect l="l" t="t" r="r" b="b"/>
              <a:pathLst>
                <a:path w="7335" h="7335" extrusionOk="0">
                  <a:moveTo>
                    <a:pt x="3668" y="0"/>
                  </a:moveTo>
                  <a:lnTo>
                    <a:pt x="4965" y="2371"/>
                  </a:lnTo>
                  <a:lnTo>
                    <a:pt x="7336" y="3668"/>
                  </a:lnTo>
                  <a:lnTo>
                    <a:pt x="4965" y="4965"/>
                  </a:lnTo>
                  <a:lnTo>
                    <a:pt x="3668" y="7336"/>
                  </a:lnTo>
                  <a:lnTo>
                    <a:pt x="2371" y="4965"/>
                  </a:lnTo>
                  <a:lnTo>
                    <a:pt x="0" y="3668"/>
                  </a:lnTo>
                  <a:lnTo>
                    <a:pt x="2371" y="237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41"/>
            <p:cNvSpPr/>
            <p:nvPr/>
          </p:nvSpPr>
          <p:spPr>
            <a:xfrm>
              <a:off x="4742297" y="2141226"/>
              <a:ext cx="16986" cy="16976"/>
            </a:xfrm>
            <a:custGeom>
              <a:avLst/>
              <a:gdLst/>
              <a:ahLst/>
              <a:cxnLst/>
              <a:rect l="l" t="t" r="r" b="b"/>
              <a:pathLst>
                <a:path w="16986" h="16976" extrusionOk="0">
                  <a:moveTo>
                    <a:pt x="8493" y="0"/>
                  </a:moveTo>
                  <a:lnTo>
                    <a:pt x="11498" y="5488"/>
                  </a:lnTo>
                  <a:lnTo>
                    <a:pt x="16987" y="8493"/>
                  </a:lnTo>
                  <a:lnTo>
                    <a:pt x="11498" y="11489"/>
                  </a:lnTo>
                  <a:lnTo>
                    <a:pt x="8493" y="16977"/>
                  </a:lnTo>
                  <a:lnTo>
                    <a:pt x="5488" y="11489"/>
                  </a:lnTo>
                  <a:lnTo>
                    <a:pt x="0" y="8493"/>
                  </a:lnTo>
                  <a:lnTo>
                    <a:pt x="5488" y="5488"/>
                  </a:lnTo>
                  <a:lnTo>
                    <a:pt x="8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41"/>
            <p:cNvSpPr/>
            <p:nvPr/>
          </p:nvSpPr>
          <p:spPr>
            <a:xfrm>
              <a:off x="4577642" y="2235472"/>
              <a:ext cx="9566" cy="9557"/>
            </a:xfrm>
            <a:custGeom>
              <a:avLst/>
              <a:gdLst/>
              <a:ahLst/>
              <a:cxnLst/>
              <a:rect l="l" t="t" r="r" b="b"/>
              <a:pathLst>
                <a:path w="9566" h="9557" extrusionOk="0">
                  <a:moveTo>
                    <a:pt x="4779" y="0"/>
                  </a:moveTo>
                  <a:lnTo>
                    <a:pt x="6477" y="3089"/>
                  </a:lnTo>
                  <a:lnTo>
                    <a:pt x="9566" y="4779"/>
                  </a:lnTo>
                  <a:lnTo>
                    <a:pt x="6477" y="6468"/>
                  </a:lnTo>
                  <a:lnTo>
                    <a:pt x="4779" y="9557"/>
                  </a:lnTo>
                  <a:lnTo>
                    <a:pt x="3089" y="6468"/>
                  </a:lnTo>
                  <a:lnTo>
                    <a:pt x="0" y="4779"/>
                  </a:lnTo>
                  <a:lnTo>
                    <a:pt x="3089" y="3089"/>
                  </a:lnTo>
                  <a:lnTo>
                    <a:pt x="47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41"/>
            <p:cNvSpPr/>
            <p:nvPr/>
          </p:nvSpPr>
          <p:spPr>
            <a:xfrm>
              <a:off x="4590130" y="2226540"/>
              <a:ext cx="6551" cy="6551"/>
            </a:xfrm>
            <a:custGeom>
              <a:avLst/>
              <a:gdLst/>
              <a:ahLst/>
              <a:cxnLst/>
              <a:rect l="l" t="t" r="r" b="b"/>
              <a:pathLst>
                <a:path w="6551" h="6551" extrusionOk="0">
                  <a:moveTo>
                    <a:pt x="3276" y="0"/>
                  </a:moveTo>
                  <a:lnTo>
                    <a:pt x="4433" y="2119"/>
                  </a:lnTo>
                  <a:lnTo>
                    <a:pt x="6552" y="3276"/>
                  </a:lnTo>
                  <a:lnTo>
                    <a:pt x="4433" y="4433"/>
                  </a:lnTo>
                  <a:lnTo>
                    <a:pt x="3276" y="6552"/>
                  </a:lnTo>
                  <a:lnTo>
                    <a:pt x="2119" y="4433"/>
                  </a:lnTo>
                  <a:lnTo>
                    <a:pt x="0" y="3276"/>
                  </a:lnTo>
                  <a:lnTo>
                    <a:pt x="2119" y="2119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41"/>
            <p:cNvSpPr/>
            <p:nvPr/>
          </p:nvSpPr>
          <p:spPr>
            <a:xfrm>
              <a:off x="4576111" y="2287924"/>
              <a:ext cx="8194" cy="8194"/>
            </a:xfrm>
            <a:custGeom>
              <a:avLst/>
              <a:gdLst/>
              <a:ahLst/>
              <a:cxnLst/>
              <a:rect l="l" t="t" r="r" b="b"/>
              <a:pathLst>
                <a:path w="8194" h="8194" extrusionOk="0">
                  <a:moveTo>
                    <a:pt x="4097" y="0"/>
                  </a:moveTo>
                  <a:lnTo>
                    <a:pt x="5544" y="2651"/>
                  </a:lnTo>
                  <a:lnTo>
                    <a:pt x="8195" y="4097"/>
                  </a:lnTo>
                  <a:lnTo>
                    <a:pt x="5544" y="5544"/>
                  </a:lnTo>
                  <a:lnTo>
                    <a:pt x="4097" y="8195"/>
                  </a:lnTo>
                  <a:lnTo>
                    <a:pt x="2651" y="5544"/>
                  </a:lnTo>
                  <a:lnTo>
                    <a:pt x="0" y="4097"/>
                  </a:lnTo>
                  <a:lnTo>
                    <a:pt x="2651" y="2651"/>
                  </a:lnTo>
                  <a:lnTo>
                    <a:pt x="40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41"/>
            <p:cNvSpPr/>
            <p:nvPr/>
          </p:nvSpPr>
          <p:spPr>
            <a:xfrm>
              <a:off x="4748793" y="2276174"/>
              <a:ext cx="15465" cy="15464"/>
            </a:xfrm>
            <a:custGeom>
              <a:avLst/>
              <a:gdLst/>
              <a:ahLst/>
              <a:cxnLst/>
              <a:rect l="l" t="t" r="r" b="b"/>
              <a:pathLst>
                <a:path w="15465" h="15464" extrusionOk="0">
                  <a:moveTo>
                    <a:pt x="7737" y="0"/>
                  </a:moveTo>
                  <a:lnTo>
                    <a:pt x="10472" y="5002"/>
                  </a:lnTo>
                  <a:lnTo>
                    <a:pt x="15465" y="7737"/>
                  </a:lnTo>
                  <a:lnTo>
                    <a:pt x="10472" y="10462"/>
                  </a:lnTo>
                  <a:lnTo>
                    <a:pt x="7737" y="15465"/>
                  </a:lnTo>
                  <a:lnTo>
                    <a:pt x="5002" y="10462"/>
                  </a:lnTo>
                  <a:lnTo>
                    <a:pt x="0" y="7737"/>
                  </a:lnTo>
                  <a:lnTo>
                    <a:pt x="5002" y="5002"/>
                  </a:lnTo>
                  <a:lnTo>
                    <a:pt x="77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41"/>
            <p:cNvSpPr/>
            <p:nvPr/>
          </p:nvSpPr>
          <p:spPr>
            <a:xfrm>
              <a:off x="4586844" y="2331445"/>
              <a:ext cx="8203" cy="8194"/>
            </a:xfrm>
            <a:custGeom>
              <a:avLst/>
              <a:gdLst/>
              <a:ahLst/>
              <a:cxnLst/>
              <a:rect l="l" t="t" r="r" b="b"/>
              <a:pathLst>
                <a:path w="8203" h="8194" extrusionOk="0">
                  <a:moveTo>
                    <a:pt x="4097" y="0"/>
                  </a:moveTo>
                  <a:lnTo>
                    <a:pt x="5553" y="2641"/>
                  </a:lnTo>
                  <a:lnTo>
                    <a:pt x="8204" y="4097"/>
                  </a:lnTo>
                  <a:lnTo>
                    <a:pt x="5553" y="5544"/>
                  </a:lnTo>
                  <a:lnTo>
                    <a:pt x="4097" y="8195"/>
                  </a:lnTo>
                  <a:lnTo>
                    <a:pt x="2651" y="5544"/>
                  </a:lnTo>
                  <a:lnTo>
                    <a:pt x="0" y="4097"/>
                  </a:lnTo>
                  <a:lnTo>
                    <a:pt x="2651" y="2641"/>
                  </a:lnTo>
                  <a:lnTo>
                    <a:pt x="40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41"/>
            <p:cNvSpPr/>
            <p:nvPr/>
          </p:nvSpPr>
          <p:spPr>
            <a:xfrm>
              <a:off x="4748830" y="2233596"/>
              <a:ext cx="8829" cy="8829"/>
            </a:xfrm>
            <a:custGeom>
              <a:avLst/>
              <a:gdLst/>
              <a:ahLst/>
              <a:cxnLst/>
              <a:rect l="l" t="t" r="r" b="b"/>
              <a:pathLst>
                <a:path w="8829" h="8829" extrusionOk="0">
                  <a:moveTo>
                    <a:pt x="4415" y="0"/>
                  </a:moveTo>
                  <a:lnTo>
                    <a:pt x="5983" y="2856"/>
                  </a:lnTo>
                  <a:lnTo>
                    <a:pt x="8829" y="4415"/>
                  </a:lnTo>
                  <a:lnTo>
                    <a:pt x="5983" y="5973"/>
                  </a:lnTo>
                  <a:lnTo>
                    <a:pt x="4415" y="8829"/>
                  </a:lnTo>
                  <a:lnTo>
                    <a:pt x="2856" y="5973"/>
                  </a:lnTo>
                  <a:lnTo>
                    <a:pt x="0" y="4415"/>
                  </a:lnTo>
                  <a:lnTo>
                    <a:pt x="2856" y="2856"/>
                  </a:lnTo>
                  <a:lnTo>
                    <a:pt x="44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" name="Google Shape;489;p39">
            <a:extLst>
              <a:ext uri="{FF2B5EF4-FFF2-40B4-BE49-F238E27FC236}">
                <a16:creationId xmlns:a16="http://schemas.microsoft.com/office/drawing/2014/main" id="{98A02524-C813-78DE-B1CE-CFD6D8CA537D}"/>
              </a:ext>
            </a:extLst>
          </p:cNvPr>
          <p:cNvSpPr txBox="1">
            <a:spLocks/>
          </p:cNvSpPr>
          <p:nvPr/>
        </p:nvSpPr>
        <p:spPr>
          <a:xfrm>
            <a:off x="952500" y="1380284"/>
            <a:ext cx="795300" cy="7389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1828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2500" b="0" i="0" u="none" strike="noStrike" cap="none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"/>
              <a:t>01</a:t>
            </a:r>
            <a:endParaRPr lang="en" dirty="0"/>
          </a:p>
        </p:txBody>
      </p:sp>
      <p:sp>
        <p:nvSpPr>
          <p:cNvPr id="8" name="Google Shape;489;p39">
            <a:extLst>
              <a:ext uri="{FF2B5EF4-FFF2-40B4-BE49-F238E27FC236}">
                <a16:creationId xmlns:a16="http://schemas.microsoft.com/office/drawing/2014/main" id="{D9920E94-4AB9-8BC6-6893-F411DA4044FF}"/>
              </a:ext>
            </a:extLst>
          </p:cNvPr>
          <p:cNvSpPr txBox="1">
            <a:spLocks/>
          </p:cNvSpPr>
          <p:nvPr/>
        </p:nvSpPr>
        <p:spPr>
          <a:xfrm>
            <a:off x="952500" y="2467941"/>
            <a:ext cx="795300" cy="7389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1828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2500" b="0" i="0" u="none" strike="noStrike" cap="none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" dirty="0"/>
              <a:t>02</a:t>
            </a:r>
          </a:p>
        </p:txBody>
      </p:sp>
      <p:sp>
        <p:nvSpPr>
          <p:cNvPr id="9" name="Google Shape;489;p39">
            <a:extLst>
              <a:ext uri="{FF2B5EF4-FFF2-40B4-BE49-F238E27FC236}">
                <a16:creationId xmlns:a16="http://schemas.microsoft.com/office/drawing/2014/main" id="{C5D1EE65-2B71-4608-7B22-A9E005797F3A}"/>
              </a:ext>
            </a:extLst>
          </p:cNvPr>
          <p:cNvSpPr txBox="1">
            <a:spLocks/>
          </p:cNvSpPr>
          <p:nvPr/>
        </p:nvSpPr>
        <p:spPr>
          <a:xfrm>
            <a:off x="952500" y="3584472"/>
            <a:ext cx="795300" cy="7389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1828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2500" b="0" i="0" u="none" strike="noStrike" cap="none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11" name="Google Shape;492;p39">
            <a:extLst>
              <a:ext uri="{FF2B5EF4-FFF2-40B4-BE49-F238E27FC236}">
                <a16:creationId xmlns:a16="http://schemas.microsoft.com/office/drawing/2014/main" id="{CED15427-73DD-3B9E-F85A-AE5232E362A4}"/>
              </a:ext>
            </a:extLst>
          </p:cNvPr>
          <p:cNvSpPr txBox="1">
            <a:spLocks/>
          </p:cNvSpPr>
          <p:nvPr/>
        </p:nvSpPr>
        <p:spPr>
          <a:xfrm>
            <a:off x="1823988" y="1365825"/>
            <a:ext cx="422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IN" dirty="0">
                <a:solidFill>
                  <a:srgbClr val="FF0000"/>
                </a:solidFill>
              </a:rPr>
              <a:t>Problem Definition</a:t>
            </a:r>
          </a:p>
        </p:txBody>
      </p:sp>
      <p:sp>
        <p:nvSpPr>
          <p:cNvPr id="12" name="Google Shape;492;p39">
            <a:extLst>
              <a:ext uri="{FF2B5EF4-FFF2-40B4-BE49-F238E27FC236}">
                <a16:creationId xmlns:a16="http://schemas.microsoft.com/office/drawing/2014/main" id="{FF35B31C-CAC5-9650-E395-922945FB6709}"/>
              </a:ext>
            </a:extLst>
          </p:cNvPr>
          <p:cNvSpPr txBox="1">
            <a:spLocks/>
          </p:cNvSpPr>
          <p:nvPr/>
        </p:nvSpPr>
        <p:spPr>
          <a:xfrm>
            <a:off x="1870510" y="2451880"/>
            <a:ext cx="422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IN" dirty="0">
                <a:solidFill>
                  <a:srgbClr val="FF0000"/>
                </a:solidFill>
              </a:rPr>
              <a:t>Objectives</a:t>
            </a:r>
          </a:p>
        </p:txBody>
      </p:sp>
      <p:sp>
        <p:nvSpPr>
          <p:cNvPr id="13" name="Google Shape;492;p39">
            <a:extLst>
              <a:ext uri="{FF2B5EF4-FFF2-40B4-BE49-F238E27FC236}">
                <a16:creationId xmlns:a16="http://schemas.microsoft.com/office/drawing/2014/main" id="{A4B7DD7E-8375-CA24-D8EA-B247C58D608C}"/>
              </a:ext>
            </a:extLst>
          </p:cNvPr>
          <p:cNvSpPr txBox="1">
            <a:spLocks/>
          </p:cNvSpPr>
          <p:nvPr/>
        </p:nvSpPr>
        <p:spPr>
          <a:xfrm>
            <a:off x="1868903" y="3537933"/>
            <a:ext cx="422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IN" dirty="0">
                <a:solidFill>
                  <a:srgbClr val="FF0000"/>
                </a:solidFill>
              </a:rPr>
              <a:t>Scope</a:t>
            </a:r>
          </a:p>
        </p:txBody>
      </p:sp>
    </p:spTree>
    <p:extLst>
      <p:ext uri="{BB962C8B-B14F-4D97-AF65-F5344CB8AC3E}">
        <p14:creationId xmlns:p14="http://schemas.microsoft.com/office/powerpoint/2010/main" val="347056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00000"/>
                </a:solidFill>
              </a:rPr>
              <a:t>Requirement and analysis</a:t>
            </a:r>
            <a:endParaRPr dirty="0">
              <a:solidFill>
                <a:srgbClr val="C00000"/>
              </a:solidFill>
            </a:endParaRPr>
          </a:p>
        </p:txBody>
      </p:sp>
      <p:grpSp>
        <p:nvGrpSpPr>
          <p:cNvPr id="783" name="Google Shape;783;p42"/>
          <p:cNvGrpSpPr/>
          <p:nvPr/>
        </p:nvGrpSpPr>
        <p:grpSpPr>
          <a:xfrm>
            <a:off x="7038505" y="2350100"/>
            <a:ext cx="753409" cy="837297"/>
            <a:chOff x="5587025" y="867005"/>
            <a:chExt cx="1175364" cy="1306439"/>
          </a:xfrm>
        </p:grpSpPr>
        <p:sp>
          <p:nvSpPr>
            <p:cNvPr id="784" name="Google Shape;784;p42"/>
            <p:cNvSpPr/>
            <p:nvPr/>
          </p:nvSpPr>
          <p:spPr>
            <a:xfrm>
              <a:off x="6543645" y="1089090"/>
              <a:ext cx="218745" cy="218923"/>
            </a:xfrm>
            <a:custGeom>
              <a:avLst/>
              <a:gdLst/>
              <a:ahLst/>
              <a:cxnLst/>
              <a:rect l="l" t="t" r="r" b="b"/>
              <a:pathLst>
                <a:path w="11031" h="11040" extrusionOk="0">
                  <a:moveTo>
                    <a:pt x="5516" y="0"/>
                  </a:moveTo>
                  <a:lnTo>
                    <a:pt x="7467" y="3574"/>
                  </a:lnTo>
                  <a:lnTo>
                    <a:pt x="11032" y="5525"/>
                  </a:lnTo>
                  <a:lnTo>
                    <a:pt x="7467" y="7476"/>
                  </a:lnTo>
                  <a:lnTo>
                    <a:pt x="5516" y="11041"/>
                  </a:lnTo>
                  <a:lnTo>
                    <a:pt x="3565" y="7476"/>
                  </a:lnTo>
                  <a:lnTo>
                    <a:pt x="0" y="5525"/>
                  </a:lnTo>
                  <a:lnTo>
                    <a:pt x="3565" y="3574"/>
                  </a:lnTo>
                  <a:lnTo>
                    <a:pt x="55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42"/>
            <p:cNvSpPr/>
            <p:nvPr/>
          </p:nvSpPr>
          <p:spPr>
            <a:xfrm>
              <a:off x="5587025" y="896431"/>
              <a:ext cx="837461" cy="1277012"/>
            </a:xfrm>
            <a:custGeom>
              <a:avLst/>
              <a:gdLst/>
              <a:ahLst/>
              <a:cxnLst/>
              <a:rect l="l" t="t" r="r" b="b"/>
              <a:pathLst>
                <a:path w="42232" h="64398" extrusionOk="0">
                  <a:moveTo>
                    <a:pt x="1969" y="64399"/>
                  </a:moveTo>
                  <a:lnTo>
                    <a:pt x="16744" y="24966"/>
                  </a:lnTo>
                  <a:lnTo>
                    <a:pt x="0" y="21364"/>
                  </a:lnTo>
                  <a:lnTo>
                    <a:pt x="19011" y="20654"/>
                  </a:lnTo>
                  <a:lnTo>
                    <a:pt x="33291" y="0"/>
                  </a:lnTo>
                  <a:lnTo>
                    <a:pt x="27290" y="21028"/>
                  </a:lnTo>
                  <a:lnTo>
                    <a:pt x="42233" y="23706"/>
                  </a:lnTo>
                  <a:lnTo>
                    <a:pt x="25750" y="25461"/>
                  </a:lnTo>
                  <a:lnTo>
                    <a:pt x="1969" y="6439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42"/>
            <p:cNvSpPr/>
            <p:nvPr/>
          </p:nvSpPr>
          <p:spPr>
            <a:xfrm>
              <a:off x="5805781" y="867005"/>
              <a:ext cx="55504" cy="55504"/>
            </a:xfrm>
            <a:custGeom>
              <a:avLst/>
              <a:gdLst/>
              <a:ahLst/>
              <a:cxnLst/>
              <a:rect l="l" t="t" r="r" b="b"/>
              <a:pathLst>
                <a:path w="2799" h="2799" extrusionOk="0">
                  <a:moveTo>
                    <a:pt x="2800" y="1400"/>
                  </a:moveTo>
                  <a:cubicBezTo>
                    <a:pt x="2800" y="2173"/>
                    <a:pt x="2173" y="2800"/>
                    <a:pt x="1400" y="2800"/>
                  </a:cubicBezTo>
                  <a:cubicBezTo>
                    <a:pt x="627" y="2800"/>
                    <a:pt x="0" y="2173"/>
                    <a:pt x="0" y="1400"/>
                  </a:cubicBezTo>
                  <a:cubicBezTo>
                    <a:pt x="0" y="627"/>
                    <a:pt x="627" y="0"/>
                    <a:pt x="1400" y="0"/>
                  </a:cubicBezTo>
                  <a:cubicBezTo>
                    <a:pt x="2173" y="0"/>
                    <a:pt x="2800" y="627"/>
                    <a:pt x="2800" y="14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8BC214A5-1033-5682-589D-0A55A2E275E9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758499" y="1205046"/>
            <a:ext cx="6280005" cy="3493429"/>
          </a:xfrm>
        </p:spPr>
        <p:txBody>
          <a:bodyPr/>
          <a:lstStyle/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Montserrat ExtraBold" panose="000009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PROBLEM DEFINITION</a:t>
            </a:r>
            <a:endParaRPr lang="en-US" altLang="en-US" sz="1000" dirty="0">
              <a:latin typeface="Montserrat ExtraBold" panose="000009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Montserrat ExtraBold" panose="000009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USECASE DIAGRAM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dirty="0">
                <a:latin typeface="Montserrat ExtraBold" panose="000009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CLASS DIGRAM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effectLst/>
              <a:latin typeface="Montserrat ExtraBold" panose="000009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dirty="0">
                <a:latin typeface="Montserrat ExtraBold" panose="000009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DFD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Montserrat ExtraBold" panose="000009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DIAGRAM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dirty="0">
                <a:latin typeface="Montserrat ExtraBold" panose="000009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Montserrat ExtraBold" panose="000009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DIAGRAM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effectLst/>
                <a:latin typeface="Montserrat ExtraBold" panose="00000900000000000000" pitchFamily="2" charset="0"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IN" sz="1400" dirty="0">
                <a:effectLst/>
                <a:latin typeface="Montserrat ExtraBold" panose="00000900000000000000" pitchFamily="2" charset="0"/>
                <a:ea typeface="Calibri" panose="020F0502020204030204" pitchFamily="34" charset="0"/>
              </a:rPr>
              <a:t>SEQUENCE DIAGRAM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IN" b="1" dirty="0">
                <a:latin typeface="Montserrat ExtraBold" panose="00000900000000000000" pitchFamily="2" charset="0"/>
                <a:ea typeface="Calibri" panose="020F0502020204030204" pitchFamily="34" charset="0"/>
              </a:rPr>
              <a:t>ACTIVITY DIAGRAM</a:t>
            </a:r>
            <a:endParaRPr lang="en-IN" b="1" dirty="0">
              <a:latin typeface="Montserrat ExtraBold" panose="00000900000000000000" pitchFamily="2" charset="0"/>
            </a:endParaRPr>
          </a:p>
        </p:txBody>
      </p:sp>
    </p:spTree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49"/>
          <p:cNvSpPr txBox="1">
            <a:spLocks noGrp="1"/>
          </p:cNvSpPr>
          <p:nvPr>
            <p:ph type="title"/>
          </p:nvPr>
        </p:nvSpPr>
        <p:spPr>
          <a:xfrm>
            <a:off x="294088" y="172616"/>
            <a:ext cx="6841201" cy="7512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C00000"/>
                </a:solidFill>
              </a:rPr>
              <a:t>Survey Of Technology</a:t>
            </a:r>
            <a:endParaRPr sz="3600" dirty="0">
              <a:solidFill>
                <a:srgbClr val="C00000"/>
              </a:solidFill>
            </a:endParaRPr>
          </a:p>
        </p:txBody>
      </p:sp>
      <p:grpSp>
        <p:nvGrpSpPr>
          <p:cNvPr id="1063" name="Google Shape;1063;p49"/>
          <p:cNvGrpSpPr/>
          <p:nvPr/>
        </p:nvGrpSpPr>
        <p:grpSpPr>
          <a:xfrm>
            <a:off x="8054071" y="2808650"/>
            <a:ext cx="753409" cy="837297"/>
            <a:chOff x="5587025" y="867005"/>
            <a:chExt cx="1175364" cy="1306439"/>
          </a:xfrm>
        </p:grpSpPr>
        <p:sp>
          <p:nvSpPr>
            <p:cNvPr id="1064" name="Google Shape;1064;p49"/>
            <p:cNvSpPr/>
            <p:nvPr/>
          </p:nvSpPr>
          <p:spPr>
            <a:xfrm>
              <a:off x="6543645" y="1089090"/>
              <a:ext cx="218745" cy="218923"/>
            </a:xfrm>
            <a:custGeom>
              <a:avLst/>
              <a:gdLst/>
              <a:ahLst/>
              <a:cxnLst/>
              <a:rect l="l" t="t" r="r" b="b"/>
              <a:pathLst>
                <a:path w="11031" h="11040" extrusionOk="0">
                  <a:moveTo>
                    <a:pt x="5516" y="0"/>
                  </a:moveTo>
                  <a:lnTo>
                    <a:pt x="7467" y="3574"/>
                  </a:lnTo>
                  <a:lnTo>
                    <a:pt x="11032" y="5525"/>
                  </a:lnTo>
                  <a:lnTo>
                    <a:pt x="7467" y="7476"/>
                  </a:lnTo>
                  <a:lnTo>
                    <a:pt x="5516" y="11041"/>
                  </a:lnTo>
                  <a:lnTo>
                    <a:pt x="3565" y="7476"/>
                  </a:lnTo>
                  <a:lnTo>
                    <a:pt x="0" y="5525"/>
                  </a:lnTo>
                  <a:lnTo>
                    <a:pt x="3565" y="3574"/>
                  </a:lnTo>
                  <a:lnTo>
                    <a:pt x="55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9"/>
            <p:cNvSpPr/>
            <p:nvPr/>
          </p:nvSpPr>
          <p:spPr>
            <a:xfrm>
              <a:off x="5587025" y="896431"/>
              <a:ext cx="837461" cy="1277012"/>
            </a:xfrm>
            <a:custGeom>
              <a:avLst/>
              <a:gdLst/>
              <a:ahLst/>
              <a:cxnLst/>
              <a:rect l="l" t="t" r="r" b="b"/>
              <a:pathLst>
                <a:path w="42232" h="64398" extrusionOk="0">
                  <a:moveTo>
                    <a:pt x="1969" y="64399"/>
                  </a:moveTo>
                  <a:lnTo>
                    <a:pt x="16744" y="24966"/>
                  </a:lnTo>
                  <a:lnTo>
                    <a:pt x="0" y="21364"/>
                  </a:lnTo>
                  <a:lnTo>
                    <a:pt x="19011" y="20654"/>
                  </a:lnTo>
                  <a:lnTo>
                    <a:pt x="33291" y="0"/>
                  </a:lnTo>
                  <a:lnTo>
                    <a:pt x="27290" y="21028"/>
                  </a:lnTo>
                  <a:lnTo>
                    <a:pt x="42233" y="23706"/>
                  </a:lnTo>
                  <a:lnTo>
                    <a:pt x="25750" y="25461"/>
                  </a:lnTo>
                  <a:lnTo>
                    <a:pt x="1969" y="6439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49"/>
            <p:cNvSpPr/>
            <p:nvPr/>
          </p:nvSpPr>
          <p:spPr>
            <a:xfrm>
              <a:off x="5805781" y="867005"/>
              <a:ext cx="55504" cy="55504"/>
            </a:xfrm>
            <a:custGeom>
              <a:avLst/>
              <a:gdLst/>
              <a:ahLst/>
              <a:cxnLst/>
              <a:rect l="l" t="t" r="r" b="b"/>
              <a:pathLst>
                <a:path w="2799" h="2799" extrusionOk="0">
                  <a:moveTo>
                    <a:pt x="2800" y="1400"/>
                  </a:moveTo>
                  <a:cubicBezTo>
                    <a:pt x="2800" y="2173"/>
                    <a:pt x="2173" y="2800"/>
                    <a:pt x="1400" y="2800"/>
                  </a:cubicBezTo>
                  <a:cubicBezTo>
                    <a:pt x="627" y="2800"/>
                    <a:pt x="0" y="2173"/>
                    <a:pt x="0" y="1400"/>
                  </a:cubicBezTo>
                  <a:cubicBezTo>
                    <a:pt x="0" y="627"/>
                    <a:pt x="627" y="0"/>
                    <a:pt x="1400" y="0"/>
                  </a:cubicBezTo>
                  <a:cubicBezTo>
                    <a:pt x="2173" y="0"/>
                    <a:pt x="2800" y="627"/>
                    <a:pt x="2800" y="14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7" name="Google Shape;1067;p49"/>
          <p:cNvGrpSpPr/>
          <p:nvPr/>
        </p:nvGrpSpPr>
        <p:grpSpPr>
          <a:xfrm flipH="1">
            <a:off x="7221998" y="49547"/>
            <a:ext cx="1790364" cy="1557538"/>
            <a:chOff x="8535978" y="-1064593"/>
            <a:chExt cx="2606820" cy="2267819"/>
          </a:xfrm>
        </p:grpSpPr>
        <p:grpSp>
          <p:nvGrpSpPr>
            <p:cNvPr id="1068" name="Google Shape;1068;p49"/>
            <p:cNvGrpSpPr/>
            <p:nvPr/>
          </p:nvGrpSpPr>
          <p:grpSpPr>
            <a:xfrm>
              <a:off x="8535978" y="-1064593"/>
              <a:ext cx="2606820" cy="2267819"/>
              <a:chOff x="8535978" y="-1064593"/>
              <a:chExt cx="2606820" cy="2267819"/>
            </a:xfrm>
          </p:grpSpPr>
          <p:sp>
            <p:nvSpPr>
              <p:cNvPr id="1069" name="Google Shape;1069;p49"/>
              <p:cNvSpPr/>
              <p:nvPr/>
            </p:nvSpPr>
            <p:spPr>
              <a:xfrm>
                <a:off x="8535978" y="-1064593"/>
                <a:ext cx="2606820" cy="2267819"/>
              </a:xfrm>
              <a:custGeom>
                <a:avLst/>
                <a:gdLst/>
                <a:ahLst/>
                <a:cxnLst/>
                <a:rect l="l" t="t" r="r" b="b"/>
                <a:pathLst>
                  <a:path w="588447" h="511923" extrusionOk="0">
                    <a:moveTo>
                      <a:pt x="544395" y="141741"/>
                    </a:moveTo>
                    <a:cubicBezTo>
                      <a:pt x="525224" y="100385"/>
                      <a:pt x="530936" y="60047"/>
                      <a:pt x="489749" y="29015"/>
                    </a:cubicBezTo>
                    <a:cubicBezTo>
                      <a:pt x="457400" y="4646"/>
                      <a:pt x="415252" y="14334"/>
                      <a:pt x="381102" y="24731"/>
                    </a:cubicBezTo>
                    <a:cubicBezTo>
                      <a:pt x="375007" y="26588"/>
                      <a:pt x="365338" y="33075"/>
                      <a:pt x="355146" y="43714"/>
                    </a:cubicBezTo>
                    <a:cubicBezTo>
                      <a:pt x="353494" y="45441"/>
                      <a:pt x="343554" y="24721"/>
                      <a:pt x="334651" y="22771"/>
                    </a:cubicBezTo>
                    <a:cubicBezTo>
                      <a:pt x="305055" y="16284"/>
                      <a:pt x="273304" y="33662"/>
                      <a:pt x="247031" y="11030"/>
                    </a:cubicBezTo>
                    <a:cubicBezTo>
                      <a:pt x="243316" y="7829"/>
                      <a:pt x="240218" y="4067"/>
                      <a:pt x="237548" y="7"/>
                    </a:cubicBezTo>
                    <a:cubicBezTo>
                      <a:pt x="237268" y="-413"/>
                      <a:pt x="231781" y="17992"/>
                      <a:pt x="231351" y="19187"/>
                    </a:cubicBezTo>
                    <a:cubicBezTo>
                      <a:pt x="228607" y="26719"/>
                      <a:pt x="223203" y="33158"/>
                      <a:pt x="217267" y="38404"/>
                    </a:cubicBezTo>
                    <a:cubicBezTo>
                      <a:pt x="196417" y="56818"/>
                      <a:pt x="172832" y="70305"/>
                      <a:pt x="157853" y="94823"/>
                    </a:cubicBezTo>
                    <a:cubicBezTo>
                      <a:pt x="156639" y="97137"/>
                      <a:pt x="155538" y="99508"/>
                      <a:pt x="154567" y="101916"/>
                    </a:cubicBezTo>
                    <a:cubicBezTo>
                      <a:pt x="152719" y="107889"/>
                      <a:pt x="150741" y="117745"/>
                      <a:pt x="149733" y="126033"/>
                    </a:cubicBezTo>
                    <a:cubicBezTo>
                      <a:pt x="149733" y="126322"/>
                      <a:pt x="149714" y="126602"/>
                      <a:pt x="149714" y="126891"/>
                    </a:cubicBezTo>
                    <a:cubicBezTo>
                      <a:pt x="149733" y="127517"/>
                      <a:pt x="149621" y="128067"/>
                      <a:pt x="149443" y="128562"/>
                    </a:cubicBezTo>
                    <a:cubicBezTo>
                      <a:pt x="149257" y="130419"/>
                      <a:pt x="149126" y="132174"/>
                      <a:pt x="149070" y="133723"/>
                    </a:cubicBezTo>
                    <a:cubicBezTo>
                      <a:pt x="141258" y="133061"/>
                      <a:pt x="125877" y="136187"/>
                      <a:pt x="118476" y="137597"/>
                    </a:cubicBezTo>
                    <a:cubicBezTo>
                      <a:pt x="115685" y="138129"/>
                      <a:pt x="113436" y="140266"/>
                      <a:pt x="111150" y="141955"/>
                    </a:cubicBezTo>
                    <a:cubicBezTo>
                      <a:pt x="78605" y="165923"/>
                      <a:pt x="68086" y="206083"/>
                      <a:pt x="38416" y="232720"/>
                    </a:cubicBezTo>
                    <a:cubicBezTo>
                      <a:pt x="33890" y="236789"/>
                      <a:pt x="1298" y="246991"/>
                      <a:pt x="20" y="251237"/>
                    </a:cubicBezTo>
                    <a:cubicBezTo>
                      <a:pt x="-755" y="253822"/>
                      <a:pt x="21654" y="263930"/>
                      <a:pt x="23633" y="265461"/>
                    </a:cubicBezTo>
                    <a:cubicBezTo>
                      <a:pt x="36251" y="275186"/>
                      <a:pt x="39182" y="288000"/>
                      <a:pt x="41300" y="303055"/>
                    </a:cubicBezTo>
                    <a:cubicBezTo>
                      <a:pt x="51380" y="374677"/>
                      <a:pt x="68049" y="465900"/>
                      <a:pt x="149490" y="490427"/>
                    </a:cubicBezTo>
                    <a:cubicBezTo>
                      <a:pt x="174820" y="498052"/>
                      <a:pt x="189595" y="476829"/>
                      <a:pt x="211201" y="476203"/>
                    </a:cubicBezTo>
                    <a:cubicBezTo>
                      <a:pt x="216819" y="476035"/>
                      <a:pt x="239415" y="507348"/>
                      <a:pt x="257764" y="510465"/>
                    </a:cubicBezTo>
                    <a:cubicBezTo>
                      <a:pt x="296301" y="517008"/>
                      <a:pt x="317319" y="499667"/>
                      <a:pt x="354241" y="495224"/>
                    </a:cubicBezTo>
                    <a:cubicBezTo>
                      <a:pt x="372823" y="492984"/>
                      <a:pt x="395307" y="488775"/>
                      <a:pt x="413833" y="493488"/>
                    </a:cubicBezTo>
                    <a:cubicBezTo>
                      <a:pt x="418257" y="494608"/>
                      <a:pt x="445874" y="510717"/>
                      <a:pt x="447423" y="509074"/>
                    </a:cubicBezTo>
                    <a:cubicBezTo>
                      <a:pt x="448935" y="507469"/>
                      <a:pt x="444035" y="498127"/>
                      <a:pt x="443727" y="495924"/>
                    </a:cubicBezTo>
                    <a:cubicBezTo>
                      <a:pt x="442262" y="485527"/>
                      <a:pt x="446368" y="470921"/>
                      <a:pt x="452696" y="462530"/>
                    </a:cubicBezTo>
                    <a:cubicBezTo>
                      <a:pt x="463224" y="448549"/>
                      <a:pt x="482908" y="440579"/>
                      <a:pt x="496469" y="429771"/>
                    </a:cubicBezTo>
                    <a:cubicBezTo>
                      <a:pt x="514678" y="415267"/>
                      <a:pt x="536695" y="364262"/>
                      <a:pt x="531132" y="340126"/>
                    </a:cubicBezTo>
                    <a:cubicBezTo>
                      <a:pt x="527184" y="323018"/>
                      <a:pt x="509255" y="308421"/>
                      <a:pt x="506558" y="292797"/>
                    </a:cubicBezTo>
                    <a:cubicBezTo>
                      <a:pt x="506408" y="291930"/>
                      <a:pt x="532233" y="269950"/>
                      <a:pt x="534679" y="262987"/>
                    </a:cubicBezTo>
                    <a:cubicBezTo>
                      <a:pt x="542350" y="241157"/>
                      <a:pt x="537964" y="218552"/>
                      <a:pt x="555212" y="200259"/>
                    </a:cubicBezTo>
                    <a:cubicBezTo>
                      <a:pt x="561633" y="193446"/>
                      <a:pt x="568073" y="184934"/>
                      <a:pt x="575296" y="178961"/>
                    </a:cubicBezTo>
                    <a:cubicBezTo>
                      <a:pt x="576370" y="178074"/>
                      <a:pt x="588494" y="177141"/>
                      <a:pt x="588447" y="175265"/>
                    </a:cubicBezTo>
                    <a:cubicBezTo>
                      <a:pt x="588316" y="170888"/>
                      <a:pt x="572581" y="169395"/>
                      <a:pt x="569193" y="168368"/>
                    </a:cubicBezTo>
                    <a:cubicBezTo>
                      <a:pt x="557377" y="164812"/>
                      <a:pt x="549136" y="151998"/>
                      <a:pt x="544395" y="14175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0" name="Google Shape;1070;p49"/>
              <p:cNvSpPr/>
              <p:nvPr/>
            </p:nvSpPr>
            <p:spPr>
              <a:xfrm>
                <a:off x="9537940" y="897585"/>
                <a:ext cx="322163" cy="162045"/>
              </a:xfrm>
              <a:custGeom>
                <a:avLst/>
                <a:gdLst/>
                <a:ahLst/>
                <a:cxnLst/>
                <a:rect l="l" t="t" r="r" b="b"/>
                <a:pathLst>
                  <a:path w="72723" h="36579" extrusionOk="0">
                    <a:moveTo>
                      <a:pt x="0" y="0"/>
                    </a:moveTo>
                    <a:cubicBezTo>
                      <a:pt x="15530" y="23790"/>
                      <a:pt x="44370" y="38238"/>
                      <a:pt x="72724" y="36427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1" name="Google Shape;1071;p49"/>
              <p:cNvSpPr/>
              <p:nvPr/>
            </p:nvSpPr>
            <p:spPr>
              <a:xfrm>
                <a:off x="8849299" y="378426"/>
                <a:ext cx="110515" cy="244102"/>
              </a:xfrm>
              <a:custGeom>
                <a:avLst/>
                <a:gdLst/>
                <a:ahLst/>
                <a:cxnLst/>
                <a:rect l="l" t="t" r="r" b="b"/>
                <a:pathLst>
                  <a:path w="24947" h="55102" extrusionOk="0">
                    <a:moveTo>
                      <a:pt x="0" y="0"/>
                    </a:moveTo>
                    <a:cubicBezTo>
                      <a:pt x="3463" y="20085"/>
                      <a:pt x="12133" y="39246"/>
                      <a:pt x="24947" y="55103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2" name="Google Shape;1072;p49"/>
              <p:cNvSpPr/>
              <p:nvPr/>
            </p:nvSpPr>
            <p:spPr>
              <a:xfrm>
                <a:off x="10690021" y="-138793"/>
                <a:ext cx="125648" cy="219130"/>
              </a:xfrm>
              <a:custGeom>
                <a:avLst/>
                <a:gdLst/>
                <a:ahLst/>
                <a:cxnLst/>
                <a:rect l="l" t="t" r="r" b="b"/>
                <a:pathLst>
                  <a:path w="28363" h="49465" extrusionOk="0">
                    <a:moveTo>
                      <a:pt x="0" y="49466"/>
                    </a:moveTo>
                    <a:cubicBezTo>
                      <a:pt x="16604" y="38770"/>
                      <a:pt x="27514" y="19730"/>
                      <a:pt x="28364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3" name="Google Shape;1073;p49"/>
              <p:cNvSpPr/>
              <p:nvPr/>
            </p:nvSpPr>
            <p:spPr>
              <a:xfrm>
                <a:off x="9347111" y="-571688"/>
                <a:ext cx="976687" cy="1093838"/>
              </a:xfrm>
              <a:custGeom>
                <a:avLst/>
                <a:gdLst/>
                <a:ahLst/>
                <a:cxnLst/>
                <a:rect l="l" t="t" r="r" b="b"/>
                <a:pathLst>
                  <a:path w="220471" h="246916" extrusionOk="0">
                    <a:moveTo>
                      <a:pt x="156551" y="41990"/>
                    </a:moveTo>
                    <a:cubicBezTo>
                      <a:pt x="146192" y="32218"/>
                      <a:pt x="138678" y="17042"/>
                      <a:pt x="143952" y="3808"/>
                    </a:cubicBezTo>
                    <a:cubicBezTo>
                      <a:pt x="136634" y="15428"/>
                      <a:pt x="126443" y="25227"/>
                      <a:pt x="114543" y="32087"/>
                    </a:cubicBezTo>
                    <a:cubicBezTo>
                      <a:pt x="109643" y="21392"/>
                      <a:pt x="104743" y="10696"/>
                      <a:pt x="99843" y="0"/>
                    </a:cubicBezTo>
                    <a:cubicBezTo>
                      <a:pt x="100870" y="9137"/>
                      <a:pt x="94934" y="17826"/>
                      <a:pt x="87505" y="23249"/>
                    </a:cubicBezTo>
                    <a:cubicBezTo>
                      <a:pt x="80076" y="28671"/>
                      <a:pt x="71200" y="31649"/>
                      <a:pt x="62903" y="35615"/>
                    </a:cubicBezTo>
                    <a:cubicBezTo>
                      <a:pt x="17142" y="57474"/>
                      <a:pt x="-9271" y="113529"/>
                      <a:pt x="3002" y="162733"/>
                    </a:cubicBezTo>
                    <a:cubicBezTo>
                      <a:pt x="15276" y="211937"/>
                      <a:pt x="64919" y="249018"/>
                      <a:pt x="115588" y="246825"/>
                    </a:cubicBezTo>
                    <a:cubicBezTo>
                      <a:pt x="158213" y="244977"/>
                      <a:pt x="201220" y="215064"/>
                      <a:pt x="215798" y="173886"/>
                    </a:cubicBezTo>
                    <a:cubicBezTo>
                      <a:pt x="234754" y="120332"/>
                      <a:pt x="192241" y="75645"/>
                      <a:pt x="156561" y="41990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4" name="Google Shape;1074;p49"/>
              <p:cNvSpPr/>
              <p:nvPr/>
            </p:nvSpPr>
            <p:spPr>
              <a:xfrm>
                <a:off x="9359911" y="412359"/>
                <a:ext cx="170010" cy="159511"/>
              </a:xfrm>
              <a:custGeom>
                <a:avLst/>
                <a:gdLst/>
                <a:ahLst/>
                <a:cxnLst/>
                <a:rect l="l" t="t" r="r" b="b"/>
                <a:pathLst>
                  <a:path w="38377" h="36007" extrusionOk="0">
                    <a:moveTo>
                      <a:pt x="38378" y="0"/>
                    </a:moveTo>
                    <a:cubicBezTo>
                      <a:pt x="21084" y="5488"/>
                      <a:pt x="6570" y="19105"/>
                      <a:pt x="0" y="36007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5" name="Google Shape;1075;p49"/>
              <p:cNvSpPr/>
              <p:nvPr/>
            </p:nvSpPr>
            <p:spPr>
              <a:xfrm>
                <a:off x="9360601" y="225199"/>
                <a:ext cx="192926" cy="253985"/>
              </a:xfrm>
              <a:custGeom>
                <a:avLst/>
                <a:gdLst/>
                <a:ahLst/>
                <a:cxnLst/>
                <a:rect l="l" t="t" r="r" b="b"/>
                <a:pathLst>
                  <a:path w="43550" h="57333" extrusionOk="0">
                    <a:moveTo>
                      <a:pt x="5341" y="9"/>
                    </a:moveTo>
                    <a:cubicBezTo>
                      <a:pt x="3941" y="2100"/>
                      <a:pt x="2793" y="4368"/>
                      <a:pt x="1943" y="6738"/>
                    </a:cubicBezTo>
                    <a:cubicBezTo>
                      <a:pt x="-1108" y="15222"/>
                      <a:pt x="-297" y="24723"/>
                      <a:pt x="2513" y="33291"/>
                    </a:cubicBezTo>
                    <a:cubicBezTo>
                      <a:pt x="5331" y="41859"/>
                      <a:pt x="10026" y="49671"/>
                      <a:pt x="14777" y="57333"/>
                    </a:cubicBezTo>
                    <a:cubicBezTo>
                      <a:pt x="22719" y="52462"/>
                      <a:pt x="34404" y="49046"/>
                      <a:pt x="43551" y="47291"/>
                    </a:cubicBezTo>
                    <a:cubicBezTo>
                      <a:pt x="26956" y="32125"/>
                      <a:pt x="15122" y="20244"/>
                      <a:pt x="53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6" name="Google Shape;1076;p49"/>
              <p:cNvSpPr/>
              <p:nvPr/>
            </p:nvSpPr>
            <p:spPr>
              <a:xfrm>
                <a:off x="10249062" y="-161800"/>
                <a:ext cx="198623" cy="177355"/>
              </a:xfrm>
              <a:custGeom>
                <a:avLst/>
                <a:gdLst/>
                <a:ahLst/>
                <a:cxnLst/>
                <a:rect l="l" t="t" r="r" b="b"/>
                <a:pathLst>
                  <a:path w="44836" h="40035" extrusionOk="0">
                    <a:moveTo>
                      <a:pt x="9" y="949"/>
                    </a:moveTo>
                    <a:cubicBezTo>
                      <a:pt x="159" y="211"/>
                      <a:pt x="1101" y="15"/>
                      <a:pt x="1848" y="6"/>
                    </a:cubicBezTo>
                    <a:cubicBezTo>
                      <a:pt x="12180" y="-200"/>
                      <a:pt x="22036" y="5223"/>
                      <a:pt x="29129" y="12736"/>
                    </a:cubicBezTo>
                    <a:cubicBezTo>
                      <a:pt x="36222" y="20249"/>
                      <a:pt x="40898" y="29704"/>
                      <a:pt x="44837" y="39261"/>
                    </a:cubicBezTo>
                    <a:cubicBezTo>
                      <a:pt x="34561" y="35593"/>
                      <a:pt x="26357" y="36022"/>
                      <a:pt x="16202" y="40036"/>
                    </a:cubicBezTo>
                    <a:cubicBezTo>
                      <a:pt x="9800" y="20781"/>
                      <a:pt x="8764" y="13184"/>
                      <a:pt x="0" y="9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7" name="Google Shape;1077;p49"/>
              <p:cNvSpPr/>
              <p:nvPr/>
            </p:nvSpPr>
            <p:spPr>
              <a:xfrm>
                <a:off x="9461512" y="-508698"/>
                <a:ext cx="73099" cy="148883"/>
              </a:xfrm>
              <a:custGeom>
                <a:avLst/>
                <a:gdLst/>
                <a:ahLst/>
                <a:cxnLst/>
                <a:rect l="l" t="t" r="r" b="b"/>
                <a:pathLst>
                  <a:path w="16501" h="33608" extrusionOk="0">
                    <a:moveTo>
                      <a:pt x="16501" y="33609"/>
                    </a:moveTo>
                    <a:cubicBezTo>
                      <a:pt x="6505" y="25489"/>
                      <a:pt x="308" y="12870"/>
                      <a:pt x="0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8" name="Google Shape;1078;p49"/>
              <p:cNvSpPr/>
              <p:nvPr/>
            </p:nvSpPr>
            <p:spPr>
              <a:xfrm>
                <a:off x="9391196" y="-469596"/>
                <a:ext cx="143435" cy="255770"/>
              </a:xfrm>
              <a:custGeom>
                <a:avLst/>
                <a:gdLst/>
                <a:ahLst/>
                <a:cxnLst/>
                <a:rect l="l" t="t" r="r" b="b"/>
                <a:pathLst>
                  <a:path w="32378" h="57736" extrusionOk="0">
                    <a:moveTo>
                      <a:pt x="5797" y="57698"/>
                    </a:moveTo>
                    <a:cubicBezTo>
                      <a:pt x="5079" y="57912"/>
                      <a:pt x="4453" y="57184"/>
                      <a:pt x="4089" y="56531"/>
                    </a:cubicBezTo>
                    <a:cubicBezTo>
                      <a:pt x="-1025" y="47553"/>
                      <a:pt x="-978" y="36306"/>
                      <a:pt x="2223" y="26478"/>
                    </a:cubicBezTo>
                    <a:cubicBezTo>
                      <a:pt x="5424" y="16651"/>
                      <a:pt x="11491" y="8027"/>
                      <a:pt x="18005" y="0"/>
                    </a:cubicBezTo>
                    <a:cubicBezTo>
                      <a:pt x="19694" y="10780"/>
                      <a:pt x="23997" y="17780"/>
                      <a:pt x="32378" y="24780"/>
                    </a:cubicBezTo>
                    <a:cubicBezTo>
                      <a:pt x="18537" y="39610"/>
                      <a:pt x="12349" y="44155"/>
                      <a:pt x="5797" y="5769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9" name="Google Shape;1079;p49"/>
              <p:cNvSpPr/>
              <p:nvPr/>
            </p:nvSpPr>
            <p:spPr>
              <a:xfrm>
                <a:off x="9470192" y="-280735"/>
                <a:ext cx="100096" cy="182002"/>
              </a:xfrm>
              <a:custGeom>
                <a:avLst/>
                <a:gdLst/>
                <a:ahLst/>
                <a:cxnLst/>
                <a:rect l="l" t="t" r="r" b="b"/>
                <a:pathLst>
                  <a:path w="22595" h="41084" extrusionOk="0">
                    <a:moveTo>
                      <a:pt x="22596" y="0"/>
                    </a:moveTo>
                    <a:cubicBezTo>
                      <a:pt x="9436" y="9389"/>
                      <a:pt x="887" y="24947"/>
                      <a:pt x="0" y="41085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0" name="Google Shape;1080;p49"/>
              <p:cNvSpPr/>
              <p:nvPr/>
            </p:nvSpPr>
            <p:spPr>
              <a:xfrm>
                <a:off x="9943454" y="-53754"/>
                <a:ext cx="130215" cy="334403"/>
              </a:xfrm>
              <a:custGeom>
                <a:avLst/>
                <a:gdLst/>
                <a:ahLst/>
                <a:cxnLst/>
                <a:rect l="l" t="t" r="r" b="b"/>
                <a:pathLst>
                  <a:path w="29394" h="75486" extrusionOk="0">
                    <a:moveTo>
                      <a:pt x="27253" y="48561"/>
                    </a:moveTo>
                    <a:cubicBezTo>
                      <a:pt x="26469" y="46013"/>
                      <a:pt x="25620" y="43483"/>
                      <a:pt x="24920" y="40954"/>
                    </a:cubicBezTo>
                    <a:cubicBezTo>
                      <a:pt x="23221" y="34803"/>
                      <a:pt x="21522" y="28662"/>
                      <a:pt x="19824" y="22521"/>
                    </a:cubicBezTo>
                    <a:cubicBezTo>
                      <a:pt x="18386" y="17322"/>
                      <a:pt x="16949" y="12124"/>
                      <a:pt x="15512" y="6935"/>
                    </a:cubicBezTo>
                    <a:cubicBezTo>
                      <a:pt x="15073" y="5357"/>
                      <a:pt x="13225" y="1643"/>
                      <a:pt x="13598" y="0"/>
                    </a:cubicBezTo>
                    <a:cubicBezTo>
                      <a:pt x="11340" y="10154"/>
                      <a:pt x="9072" y="20309"/>
                      <a:pt x="6813" y="30454"/>
                    </a:cubicBezTo>
                    <a:cubicBezTo>
                      <a:pt x="5665" y="35597"/>
                      <a:pt x="4508" y="40739"/>
                      <a:pt x="3276" y="45863"/>
                    </a:cubicBezTo>
                    <a:cubicBezTo>
                      <a:pt x="2147" y="50548"/>
                      <a:pt x="19" y="55700"/>
                      <a:pt x="0" y="60553"/>
                    </a:cubicBezTo>
                    <a:cubicBezTo>
                      <a:pt x="-28" y="68776"/>
                      <a:pt x="6627" y="75459"/>
                      <a:pt x="14849" y="75486"/>
                    </a:cubicBezTo>
                    <a:cubicBezTo>
                      <a:pt x="25106" y="75515"/>
                      <a:pt x="30585" y="65752"/>
                      <a:pt x="29176" y="56456"/>
                    </a:cubicBezTo>
                    <a:cubicBezTo>
                      <a:pt x="28774" y="53787"/>
                      <a:pt x="28046" y="51164"/>
                      <a:pt x="27253" y="4856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1" name="Google Shape;1081;p49"/>
              <p:cNvSpPr/>
              <p:nvPr/>
            </p:nvSpPr>
            <p:spPr>
              <a:xfrm>
                <a:off x="9587871" y="-55178"/>
                <a:ext cx="47467" cy="47467"/>
              </a:xfrm>
              <a:custGeom>
                <a:avLst/>
                <a:gdLst/>
                <a:ahLst/>
                <a:cxnLst/>
                <a:rect l="l" t="t" r="r" b="b"/>
                <a:pathLst>
                  <a:path w="10715" h="10715" extrusionOk="0">
                    <a:moveTo>
                      <a:pt x="10715" y="5283"/>
                    </a:moveTo>
                    <a:cubicBezTo>
                      <a:pt x="10752" y="8242"/>
                      <a:pt x="8391" y="10678"/>
                      <a:pt x="5432" y="10715"/>
                    </a:cubicBezTo>
                    <a:cubicBezTo>
                      <a:pt x="2474" y="10752"/>
                      <a:pt x="38" y="8391"/>
                      <a:pt x="0" y="5432"/>
                    </a:cubicBezTo>
                    <a:cubicBezTo>
                      <a:pt x="-37" y="2474"/>
                      <a:pt x="2324" y="38"/>
                      <a:pt x="5283" y="0"/>
                    </a:cubicBezTo>
                    <a:cubicBezTo>
                      <a:pt x="8242" y="-37"/>
                      <a:pt x="10678" y="2324"/>
                      <a:pt x="10715" y="52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2" name="Google Shape;1082;p49"/>
              <p:cNvSpPr/>
              <p:nvPr/>
            </p:nvSpPr>
            <p:spPr>
              <a:xfrm>
                <a:off x="9904699" y="-38477"/>
                <a:ext cx="47467" cy="47467"/>
              </a:xfrm>
              <a:custGeom>
                <a:avLst/>
                <a:gdLst/>
                <a:ahLst/>
                <a:cxnLst/>
                <a:rect l="l" t="t" r="r" b="b"/>
                <a:pathLst>
                  <a:path w="10715" h="10715" extrusionOk="0">
                    <a:moveTo>
                      <a:pt x="10715" y="5283"/>
                    </a:moveTo>
                    <a:cubicBezTo>
                      <a:pt x="10752" y="8242"/>
                      <a:pt x="8391" y="10678"/>
                      <a:pt x="5432" y="10715"/>
                    </a:cubicBezTo>
                    <a:cubicBezTo>
                      <a:pt x="2474" y="10752"/>
                      <a:pt x="38" y="8391"/>
                      <a:pt x="0" y="5432"/>
                    </a:cubicBezTo>
                    <a:cubicBezTo>
                      <a:pt x="-37" y="2474"/>
                      <a:pt x="2324" y="38"/>
                      <a:pt x="5283" y="0"/>
                    </a:cubicBezTo>
                    <a:cubicBezTo>
                      <a:pt x="8242" y="-37"/>
                      <a:pt x="10678" y="2324"/>
                      <a:pt x="10715" y="52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3" name="Google Shape;1083;p49"/>
              <p:cNvSpPr/>
              <p:nvPr/>
            </p:nvSpPr>
            <p:spPr>
              <a:xfrm>
                <a:off x="10039291" y="-814735"/>
                <a:ext cx="106670" cy="153601"/>
              </a:xfrm>
              <a:custGeom>
                <a:avLst/>
                <a:gdLst/>
                <a:ahLst/>
                <a:cxnLst/>
                <a:rect l="l" t="t" r="r" b="b"/>
                <a:pathLst>
                  <a:path w="24079" h="34673" extrusionOk="0">
                    <a:moveTo>
                      <a:pt x="24080" y="0"/>
                    </a:moveTo>
                    <a:cubicBezTo>
                      <a:pt x="13337" y="9259"/>
                      <a:pt x="6664" y="22418"/>
                      <a:pt x="0" y="34673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4" name="Google Shape;1084;p49"/>
              <p:cNvSpPr/>
              <p:nvPr/>
            </p:nvSpPr>
            <p:spPr>
              <a:xfrm>
                <a:off x="10334255" y="-23578"/>
                <a:ext cx="198003" cy="134233"/>
              </a:xfrm>
              <a:custGeom>
                <a:avLst/>
                <a:gdLst/>
                <a:ahLst/>
                <a:cxnLst/>
                <a:rect l="l" t="t" r="r" b="b"/>
                <a:pathLst>
                  <a:path w="44696" h="30301" extrusionOk="0">
                    <a:moveTo>
                      <a:pt x="0" y="71"/>
                    </a:moveTo>
                    <a:cubicBezTo>
                      <a:pt x="19301" y="-1086"/>
                      <a:pt x="38583" y="11952"/>
                      <a:pt x="44696" y="3030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49"/>
              <p:cNvSpPr/>
              <p:nvPr/>
            </p:nvSpPr>
            <p:spPr>
              <a:xfrm>
                <a:off x="10124120" y="424184"/>
                <a:ext cx="79412" cy="370663"/>
              </a:xfrm>
              <a:custGeom>
                <a:avLst/>
                <a:gdLst/>
                <a:ahLst/>
                <a:cxnLst/>
                <a:rect l="l" t="t" r="r" b="b"/>
                <a:pathLst>
                  <a:path w="17926" h="83671" extrusionOk="0">
                    <a:moveTo>
                      <a:pt x="2442" y="0"/>
                    </a:moveTo>
                    <a:cubicBezTo>
                      <a:pt x="-4138" y="28755"/>
                      <a:pt x="3096" y="57987"/>
                      <a:pt x="17926" y="83672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6" name="Google Shape;1086;p49"/>
              <p:cNvSpPr/>
              <p:nvPr/>
            </p:nvSpPr>
            <p:spPr>
              <a:xfrm>
                <a:off x="9994276" y="409303"/>
                <a:ext cx="157278" cy="178073"/>
              </a:xfrm>
              <a:custGeom>
                <a:avLst/>
                <a:gdLst/>
                <a:ahLst/>
                <a:cxnLst/>
                <a:rect l="l" t="t" r="r" b="b"/>
                <a:pathLst>
                  <a:path w="35503" h="40197" extrusionOk="0">
                    <a:moveTo>
                      <a:pt x="35503" y="0"/>
                    </a:moveTo>
                    <a:cubicBezTo>
                      <a:pt x="30193" y="5833"/>
                      <a:pt x="0" y="18983"/>
                      <a:pt x="0" y="18983"/>
                    </a:cubicBezTo>
                    <a:cubicBezTo>
                      <a:pt x="15810" y="37379"/>
                      <a:pt x="19572" y="36885"/>
                      <a:pt x="30837" y="40198"/>
                    </a:cubicBezTo>
                    <a:cubicBezTo>
                      <a:pt x="29661" y="27486"/>
                      <a:pt x="31714" y="9482"/>
                      <a:pt x="355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7" name="Google Shape;1087;p49"/>
              <p:cNvSpPr/>
              <p:nvPr/>
            </p:nvSpPr>
            <p:spPr>
              <a:xfrm>
                <a:off x="10184950" y="127974"/>
                <a:ext cx="64009" cy="64009"/>
              </a:xfrm>
              <a:custGeom>
                <a:avLst/>
                <a:gdLst/>
                <a:ahLst/>
                <a:cxnLst/>
                <a:rect l="l" t="t" r="r" b="b"/>
                <a:pathLst>
                  <a:path w="14449" h="14449" extrusionOk="0">
                    <a:moveTo>
                      <a:pt x="14448" y="7122"/>
                    </a:moveTo>
                    <a:cubicBezTo>
                      <a:pt x="14504" y="11107"/>
                      <a:pt x="11313" y="14392"/>
                      <a:pt x="7327" y="14448"/>
                    </a:cubicBezTo>
                    <a:cubicBezTo>
                      <a:pt x="3342" y="14504"/>
                      <a:pt x="57" y="11313"/>
                      <a:pt x="1" y="7327"/>
                    </a:cubicBezTo>
                    <a:cubicBezTo>
                      <a:pt x="-55" y="3342"/>
                      <a:pt x="3137" y="57"/>
                      <a:pt x="7122" y="1"/>
                    </a:cubicBezTo>
                    <a:cubicBezTo>
                      <a:pt x="11107" y="-55"/>
                      <a:pt x="14392" y="3137"/>
                      <a:pt x="14448" y="7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8" name="Google Shape;1088;p49"/>
              <p:cNvSpPr/>
              <p:nvPr/>
            </p:nvSpPr>
            <p:spPr>
              <a:xfrm>
                <a:off x="10196567" y="42331"/>
                <a:ext cx="32538" cy="32543"/>
              </a:xfrm>
              <a:custGeom>
                <a:avLst/>
                <a:gdLst/>
                <a:ahLst/>
                <a:cxnLst/>
                <a:rect l="l" t="t" r="r" b="b"/>
                <a:pathLst>
                  <a:path w="7345" h="7346" extrusionOk="0">
                    <a:moveTo>
                      <a:pt x="7346" y="3622"/>
                    </a:moveTo>
                    <a:cubicBezTo>
                      <a:pt x="7373" y="5647"/>
                      <a:pt x="5749" y="7318"/>
                      <a:pt x="3724" y="7346"/>
                    </a:cubicBezTo>
                    <a:cubicBezTo>
                      <a:pt x="1699" y="7373"/>
                      <a:pt x="28" y="5750"/>
                      <a:pt x="0" y="3724"/>
                    </a:cubicBezTo>
                    <a:cubicBezTo>
                      <a:pt x="-28" y="1699"/>
                      <a:pt x="1596" y="29"/>
                      <a:pt x="3622" y="0"/>
                    </a:cubicBezTo>
                    <a:cubicBezTo>
                      <a:pt x="5647" y="-27"/>
                      <a:pt x="7318" y="1596"/>
                      <a:pt x="7346" y="36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89" name="Google Shape;1089;p49"/>
            <p:cNvSpPr/>
            <p:nvPr/>
          </p:nvSpPr>
          <p:spPr>
            <a:xfrm rot="10800000">
              <a:off x="9659769" y="25267"/>
              <a:ext cx="172380" cy="136600"/>
            </a:xfrm>
            <a:custGeom>
              <a:avLst/>
              <a:gdLst/>
              <a:ahLst/>
              <a:cxnLst/>
              <a:rect l="l" t="t" r="r" b="b"/>
              <a:pathLst>
                <a:path w="38956" h="30870" extrusionOk="0">
                  <a:moveTo>
                    <a:pt x="38956" y="22993"/>
                  </a:moveTo>
                  <a:cubicBezTo>
                    <a:pt x="38359" y="15816"/>
                    <a:pt x="37006" y="7948"/>
                    <a:pt x="31434" y="3384"/>
                  </a:cubicBezTo>
                  <a:cubicBezTo>
                    <a:pt x="26888" y="-340"/>
                    <a:pt x="20206" y="-918"/>
                    <a:pt x="14765" y="1294"/>
                  </a:cubicBezTo>
                  <a:cubicBezTo>
                    <a:pt x="9323" y="3506"/>
                    <a:pt x="5105" y="8219"/>
                    <a:pt x="2744" y="13604"/>
                  </a:cubicBezTo>
                  <a:cubicBezTo>
                    <a:pt x="382" y="18989"/>
                    <a:pt x="-252" y="25009"/>
                    <a:pt x="84" y="30870"/>
                  </a:cubicBezTo>
                </a:path>
              </a:pathLst>
            </a:cu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49"/>
            <p:cNvSpPr/>
            <p:nvPr/>
          </p:nvSpPr>
          <p:spPr>
            <a:xfrm rot="10800000">
              <a:off x="9659769" y="25267"/>
              <a:ext cx="172380" cy="136600"/>
            </a:xfrm>
            <a:custGeom>
              <a:avLst/>
              <a:gdLst/>
              <a:ahLst/>
              <a:cxnLst/>
              <a:rect l="l" t="t" r="r" b="b"/>
              <a:pathLst>
                <a:path w="38956" h="30870" extrusionOk="0">
                  <a:moveTo>
                    <a:pt x="38956" y="22993"/>
                  </a:moveTo>
                  <a:cubicBezTo>
                    <a:pt x="38359" y="15816"/>
                    <a:pt x="37006" y="7948"/>
                    <a:pt x="31434" y="3384"/>
                  </a:cubicBezTo>
                  <a:cubicBezTo>
                    <a:pt x="26888" y="-340"/>
                    <a:pt x="20206" y="-918"/>
                    <a:pt x="14765" y="1294"/>
                  </a:cubicBezTo>
                  <a:cubicBezTo>
                    <a:pt x="9323" y="3506"/>
                    <a:pt x="5105" y="8219"/>
                    <a:pt x="2744" y="13604"/>
                  </a:cubicBezTo>
                  <a:cubicBezTo>
                    <a:pt x="382" y="18989"/>
                    <a:pt x="-252" y="25009"/>
                    <a:pt x="84" y="3087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1" name="Google Shape;1091;p49"/>
          <p:cNvGrpSpPr/>
          <p:nvPr/>
        </p:nvGrpSpPr>
        <p:grpSpPr>
          <a:xfrm flipH="1">
            <a:off x="-145248" y="3134438"/>
            <a:ext cx="1869372" cy="2093091"/>
            <a:chOff x="-368119" y="3302764"/>
            <a:chExt cx="1644127" cy="1840889"/>
          </a:xfrm>
        </p:grpSpPr>
        <p:sp>
          <p:nvSpPr>
            <p:cNvPr id="1092" name="Google Shape;1092;p49"/>
            <p:cNvSpPr/>
            <p:nvPr/>
          </p:nvSpPr>
          <p:spPr>
            <a:xfrm flipH="1">
              <a:off x="-186208" y="3814916"/>
              <a:ext cx="1462215" cy="1328737"/>
            </a:xfrm>
            <a:custGeom>
              <a:avLst/>
              <a:gdLst/>
              <a:ahLst/>
              <a:cxnLst/>
              <a:rect l="l" t="t" r="r" b="b"/>
              <a:pathLst>
                <a:path w="102810" h="93425" extrusionOk="0">
                  <a:moveTo>
                    <a:pt x="102791" y="47133"/>
                  </a:moveTo>
                  <a:cubicBezTo>
                    <a:pt x="102614" y="40833"/>
                    <a:pt x="101055" y="34281"/>
                    <a:pt x="96818" y="29615"/>
                  </a:cubicBezTo>
                  <a:cubicBezTo>
                    <a:pt x="92581" y="24948"/>
                    <a:pt x="87923" y="23240"/>
                    <a:pt x="82463" y="26395"/>
                  </a:cubicBezTo>
                  <a:cubicBezTo>
                    <a:pt x="82986" y="16100"/>
                    <a:pt x="76546" y="5796"/>
                    <a:pt x="67055" y="1764"/>
                  </a:cubicBezTo>
                  <a:cubicBezTo>
                    <a:pt x="57563" y="-2268"/>
                    <a:pt x="47605" y="887"/>
                    <a:pt x="40558" y="8419"/>
                  </a:cubicBezTo>
                  <a:cubicBezTo>
                    <a:pt x="36834" y="1419"/>
                    <a:pt x="27389" y="-1222"/>
                    <a:pt x="19885" y="1335"/>
                  </a:cubicBezTo>
                  <a:cubicBezTo>
                    <a:pt x="12381" y="3892"/>
                    <a:pt x="6874" y="10631"/>
                    <a:pt x="4000" y="18023"/>
                  </a:cubicBezTo>
                  <a:cubicBezTo>
                    <a:pt x="1125" y="25415"/>
                    <a:pt x="537" y="33469"/>
                    <a:pt x="220" y="41393"/>
                  </a:cubicBezTo>
                  <a:cubicBezTo>
                    <a:pt x="-443" y="58034"/>
                    <a:pt x="80" y="75169"/>
                    <a:pt x="6202" y="90616"/>
                  </a:cubicBezTo>
                  <a:lnTo>
                    <a:pt x="73550" y="93425"/>
                  </a:lnTo>
                  <a:cubicBezTo>
                    <a:pt x="79972" y="86687"/>
                    <a:pt x="88530" y="81675"/>
                    <a:pt x="94354" y="74283"/>
                  </a:cubicBezTo>
                  <a:cubicBezTo>
                    <a:pt x="100337" y="66686"/>
                    <a:pt x="103071" y="56802"/>
                    <a:pt x="102791" y="4714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49"/>
            <p:cNvSpPr/>
            <p:nvPr/>
          </p:nvSpPr>
          <p:spPr>
            <a:xfrm flipH="1">
              <a:off x="-186023" y="4167425"/>
              <a:ext cx="261395" cy="761444"/>
            </a:xfrm>
            <a:custGeom>
              <a:avLst/>
              <a:gdLst/>
              <a:ahLst/>
              <a:cxnLst/>
              <a:rect l="l" t="t" r="r" b="b"/>
              <a:pathLst>
                <a:path w="18379" h="53538" extrusionOk="0">
                  <a:moveTo>
                    <a:pt x="12" y="17867"/>
                  </a:moveTo>
                  <a:cubicBezTo>
                    <a:pt x="86" y="30029"/>
                    <a:pt x="2279" y="42077"/>
                    <a:pt x="6265" y="53539"/>
                  </a:cubicBezTo>
                  <a:cubicBezTo>
                    <a:pt x="7562" y="52250"/>
                    <a:pt x="8794" y="50916"/>
                    <a:pt x="9924" y="49479"/>
                  </a:cubicBezTo>
                  <a:cubicBezTo>
                    <a:pt x="15906" y="41881"/>
                    <a:pt x="18641" y="31998"/>
                    <a:pt x="18360" y="22338"/>
                  </a:cubicBezTo>
                  <a:cubicBezTo>
                    <a:pt x="18183" y="16038"/>
                    <a:pt x="16625" y="9486"/>
                    <a:pt x="12387" y="4819"/>
                  </a:cubicBezTo>
                  <a:cubicBezTo>
                    <a:pt x="9009" y="1096"/>
                    <a:pt x="5360" y="-734"/>
                    <a:pt x="1253" y="274"/>
                  </a:cubicBezTo>
                  <a:cubicBezTo>
                    <a:pt x="413" y="6098"/>
                    <a:pt x="-35" y="11978"/>
                    <a:pt x="2" y="178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49"/>
            <p:cNvSpPr/>
            <p:nvPr/>
          </p:nvSpPr>
          <p:spPr>
            <a:xfrm flipH="1">
              <a:off x="95888" y="3842137"/>
              <a:ext cx="593619" cy="1292754"/>
            </a:xfrm>
            <a:custGeom>
              <a:avLst/>
              <a:gdLst/>
              <a:ahLst/>
              <a:cxnLst/>
              <a:rect l="l" t="t" r="r" b="b"/>
              <a:pathLst>
                <a:path w="41738" h="90895" extrusionOk="0">
                  <a:moveTo>
                    <a:pt x="41738" y="15857"/>
                  </a:moveTo>
                  <a:cubicBezTo>
                    <a:pt x="39284" y="8941"/>
                    <a:pt x="34047" y="2968"/>
                    <a:pt x="27309" y="0"/>
                  </a:cubicBezTo>
                  <a:cubicBezTo>
                    <a:pt x="23707" y="3602"/>
                    <a:pt x="20533" y="7625"/>
                    <a:pt x="17799" y="11946"/>
                  </a:cubicBezTo>
                  <a:cubicBezTo>
                    <a:pt x="9716" y="24742"/>
                    <a:pt x="5385" y="39629"/>
                    <a:pt x="2893" y="54449"/>
                  </a:cubicBezTo>
                  <a:cubicBezTo>
                    <a:pt x="868" y="66480"/>
                    <a:pt x="84" y="78697"/>
                    <a:pt x="0" y="90896"/>
                  </a:cubicBezTo>
                  <a:cubicBezTo>
                    <a:pt x="5889" y="85622"/>
                    <a:pt x="11545" y="80107"/>
                    <a:pt x="16091" y="73573"/>
                  </a:cubicBezTo>
                  <a:cubicBezTo>
                    <a:pt x="16352" y="73200"/>
                    <a:pt x="16716" y="73097"/>
                    <a:pt x="17043" y="73172"/>
                  </a:cubicBezTo>
                  <a:cubicBezTo>
                    <a:pt x="24845" y="61188"/>
                    <a:pt x="31798" y="48607"/>
                    <a:pt x="37818" y="35615"/>
                  </a:cubicBezTo>
                  <a:cubicBezTo>
                    <a:pt x="38658" y="28942"/>
                    <a:pt x="40236" y="22400"/>
                    <a:pt x="41738" y="1583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49"/>
            <p:cNvSpPr/>
            <p:nvPr/>
          </p:nvSpPr>
          <p:spPr>
            <a:xfrm flipH="1">
              <a:off x="571916" y="5060801"/>
              <a:ext cx="84012" cy="79632"/>
            </a:xfrm>
            <a:custGeom>
              <a:avLst/>
              <a:gdLst/>
              <a:ahLst/>
              <a:cxnLst/>
              <a:rect l="l" t="t" r="r" b="b"/>
              <a:pathLst>
                <a:path w="5907" h="5599" extrusionOk="0">
                  <a:moveTo>
                    <a:pt x="5908" y="9"/>
                  </a:moveTo>
                  <a:cubicBezTo>
                    <a:pt x="5908" y="9"/>
                    <a:pt x="5898" y="9"/>
                    <a:pt x="5889" y="0"/>
                  </a:cubicBezTo>
                  <a:cubicBezTo>
                    <a:pt x="3976" y="1923"/>
                    <a:pt x="2007" y="3780"/>
                    <a:pt x="0" y="5600"/>
                  </a:cubicBezTo>
                  <a:cubicBezTo>
                    <a:pt x="1204" y="4713"/>
                    <a:pt x="2371" y="3789"/>
                    <a:pt x="3509" y="2837"/>
                  </a:cubicBezTo>
                  <a:cubicBezTo>
                    <a:pt x="3686" y="2650"/>
                    <a:pt x="3864" y="2455"/>
                    <a:pt x="4050" y="2268"/>
                  </a:cubicBezTo>
                  <a:cubicBezTo>
                    <a:pt x="4676" y="1521"/>
                    <a:pt x="5292" y="775"/>
                    <a:pt x="5908" y="19"/>
                  </a:cubicBezTo>
                  <a:close/>
                </a:path>
              </a:pathLst>
            </a:custGeom>
            <a:solidFill>
              <a:srgbClr val="52A8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49"/>
            <p:cNvSpPr/>
            <p:nvPr/>
          </p:nvSpPr>
          <p:spPr>
            <a:xfrm flipH="1">
              <a:off x="753882" y="3989606"/>
              <a:ext cx="211901" cy="1097621"/>
            </a:xfrm>
            <a:custGeom>
              <a:avLst/>
              <a:gdLst/>
              <a:ahLst/>
              <a:cxnLst/>
              <a:rect l="l" t="t" r="r" b="b"/>
              <a:pathLst>
                <a:path w="14899" h="77175" extrusionOk="0">
                  <a:moveTo>
                    <a:pt x="14899" y="0"/>
                  </a:moveTo>
                  <a:cubicBezTo>
                    <a:pt x="10503" y="3602"/>
                    <a:pt x="8039" y="9006"/>
                    <a:pt x="6144" y="14364"/>
                  </a:cubicBezTo>
                  <a:cubicBezTo>
                    <a:pt x="-939" y="34411"/>
                    <a:pt x="-1929" y="56578"/>
                    <a:pt x="3335" y="77176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49"/>
            <p:cNvSpPr/>
            <p:nvPr/>
          </p:nvSpPr>
          <p:spPr>
            <a:xfrm flipH="1">
              <a:off x="126042" y="4263040"/>
              <a:ext cx="498300" cy="832016"/>
            </a:xfrm>
            <a:custGeom>
              <a:avLst/>
              <a:gdLst/>
              <a:ahLst/>
              <a:cxnLst/>
              <a:rect l="l" t="t" r="r" b="b"/>
              <a:pathLst>
                <a:path w="35036" h="58500" extrusionOk="0">
                  <a:moveTo>
                    <a:pt x="35037" y="0"/>
                  </a:moveTo>
                  <a:cubicBezTo>
                    <a:pt x="27094" y="21438"/>
                    <a:pt x="15148" y="41383"/>
                    <a:pt x="0" y="5850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49"/>
            <p:cNvSpPr/>
            <p:nvPr/>
          </p:nvSpPr>
          <p:spPr>
            <a:xfrm flipH="1">
              <a:off x="1067269" y="4849460"/>
              <a:ext cx="60431" cy="60431"/>
            </a:xfrm>
            <a:custGeom>
              <a:avLst/>
              <a:gdLst/>
              <a:ahLst/>
              <a:cxnLst/>
              <a:rect l="l" t="t" r="r" b="b"/>
              <a:pathLst>
                <a:path w="4249" h="4249" extrusionOk="0">
                  <a:moveTo>
                    <a:pt x="4248" y="2213"/>
                  </a:moveTo>
                  <a:cubicBezTo>
                    <a:pt x="4202" y="3380"/>
                    <a:pt x="3212" y="4295"/>
                    <a:pt x="2036" y="4248"/>
                  </a:cubicBezTo>
                  <a:cubicBezTo>
                    <a:pt x="869" y="4202"/>
                    <a:pt x="-45" y="3212"/>
                    <a:pt x="2" y="2036"/>
                  </a:cubicBezTo>
                  <a:cubicBezTo>
                    <a:pt x="48" y="869"/>
                    <a:pt x="1038" y="-45"/>
                    <a:pt x="2214" y="2"/>
                  </a:cubicBezTo>
                  <a:cubicBezTo>
                    <a:pt x="3380" y="48"/>
                    <a:pt x="4295" y="1038"/>
                    <a:pt x="4248" y="22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49"/>
            <p:cNvSpPr/>
            <p:nvPr/>
          </p:nvSpPr>
          <p:spPr>
            <a:xfrm flipH="1">
              <a:off x="809638" y="4478064"/>
              <a:ext cx="36253" cy="36253"/>
            </a:xfrm>
            <a:custGeom>
              <a:avLst/>
              <a:gdLst/>
              <a:ahLst/>
              <a:cxnLst/>
              <a:rect l="l" t="t" r="r" b="b"/>
              <a:pathLst>
                <a:path w="2549" h="2549" extrusionOk="0">
                  <a:moveTo>
                    <a:pt x="2549" y="1326"/>
                  </a:moveTo>
                  <a:cubicBezTo>
                    <a:pt x="2521" y="2026"/>
                    <a:pt x="1924" y="2577"/>
                    <a:pt x="1224" y="2549"/>
                  </a:cubicBezTo>
                  <a:cubicBezTo>
                    <a:pt x="524" y="2521"/>
                    <a:pt x="-27" y="1923"/>
                    <a:pt x="1" y="1223"/>
                  </a:cubicBezTo>
                  <a:cubicBezTo>
                    <a:pt x="29" y="523"/>
                    <a:pt x="626" y="-27"/>
                    <a:pt x="1326" y="1"/>
                  </a:cubicBezTo>
                  <a:cubicBezTo>
                    <a:pt x="2026" y="29"/>
                    <a:pt x="2577" y="626"/>
                    <a:pt x="2549" y="13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49"/>
            <p:cNvSpPr/>
            <p:nvPr/>
          </p:nvSpPr>
          <p:spPr>
            <a:xfrm flipH="1">
              <a:off x="1060245" y="4600716"/>
              <a:ext cx="28146" cy="28146"/>
            </a:xfrm>
            <a:custGeom>
              <a:avLst/>
              <a:gdLst/>
              <a:ahLst/>
              <a:cxnLst/>
              <a:rect l="l" t="t" r="r" b="b"/>
              <a:pathLst>
                <a:path w="1979" h="1979" extrusionOk="0">
                  <a:moveTo>
                    <a:pt x="1979" y="1027"/>
                  </a:moveTo>
                  <a:cubicBezTo>
                    <a:pt x="1961" y="1578"/>
                    <a:pt x="1494" y="1998"/>
                    <a:pt x="953" y="1979"/>
                  </a:cubicBezTo>
                  <a:cubicBezTo>
                    <a:pt x="402" y="1961"/>
                    <a:pt x="-18" y="1494"/>
                    <a:pt x="1" y="953"/>
                  </a:cubicBezTo>
                  <a:cubicBezTo>
                    <a:pt x="19" y="402"/>
                    <a:pt x="486" y="-18"/>
                    <a:pt x="1027" y="1"/>
                  </a:cubicBezTo>
                  <a:cubicBezTo>
                    <a:pt x="1578" y="19"/>
                    <a:pt x="1998" y="486"/>
                    <a:pt x="1979" y="10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49"/>
            <p:cNvSpPr/>
            <p:nvPr/>
          </p:nvSpPr>
          <p:spPr>
            <a:xfrm flipH="1">
              <a:off x="893235" y="3874379"/>
              <a:ext cx="40264" cy="40264"/>
            </a:xfrm>
            <a:custGeom>
              <a:avLst/>
              <a:gdLst/>
              <a:ahLst/>
              <a:cxnLst/>
              <a:rect l="l" t="t" r="r" b="b"/>
              <a:pathLst>
                <a:path w="2831" h="2831" extrusionOk="0">
                  <a:moveTo>
                    <a:pt x="2830" y="1476"/>
                  </a:moveTo>
                  <a:cubicBezTo>
                    <a:pt x="2802" y="2260"/>
                    <a:pt x="2139" y="2867"/>
                    <a:pt x="1355" y="2829"/>
                  </a:cubicBezTo>
                  <a:cubicBezTo>
                    <a:pt x="571" y="2802"/>
                    <a:pt x="-36" y="2139"/>
                    <a:pt x="2" y="1355"/>
                  </a:cubicBezTo>
                  <a:cubicBezTo>
                    <a:pt x="30" y="571"/>
                    <a:pt x="693" y="-36"/>
                    <a:pt x="1476" y="2"/>
                  </a:cubicBezTo>
                  <a:cubicBezTo>
                    <a:pt x="2260" y="29"/>
                    <a:pt x="2867" y="692"/>
                    <a:pt x="2830" y="14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49"/>
            <p:cNvSpPr/>
            <p:nvPr/>
          </p:nvSpPr>
          <p:spPr>
            <a:xfrm flipH="1">
              <a:off x="700768" y="4373603"/>
              <a:ext cx="52339" cy="52325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3679" y="1914"/>
                  </a:moveTo>
                  <a:cubicBezTo>
                    <a:pt x="3632" y="2932"/>
                    <a:pt x="2783" y="3716"/>
                    <a:pt x="1765" y="3678"/>
                  </a:cubicBezTo>
                  <a:cubicBezTo>
                    <a:pt x="748" y="3632"/>
                    <a:pt x="-36" y="2783"/>
                    <a:pt x="1" y="1765"/>
                  </a:cubicBezTo>
                  <a:cubicBezTo>
                    <a:pt x="48" y="748"/>
                    <a:pt x="897" y="-36"/>
                    <a:pt x="1915" y="1"/>
                  </a:cubicBezTo>
                  <a:cubicBezTo>
                    <a:pt x="2932" y="48"/>
                    <a:pt x="3716" y="897"/>
                    <a:pt x="3679" y="19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49"/>
            <p:cNvSpPr/>
            <p:nvPr/>
          </p:nvSpPr>
          <p:spPr>
            <a:xfrm flipH="1">
              <a:off x="163192" y="4621807"/>
              <a:ext cx="40264" cy="40264"/>
            </a:xfrm>
            <a:custGeom>
              <a:avLst/>
              <a:gdLst/>
              <a:ahLst/>
              <a:cxnLst/>
              <a:rect l="l" t="t" r="r" b="b"/>
              <a:pathLst>
                <a:path w="2831" h="2831" extrusionOk="0">
                  <a:moveTo>
                    <a:pt x="2830" y="1476"/>
                  </a:moveTo>
                  <a:cubicBezTo>
                    <a:pt x="2802" y="2261"/>
                    <a:pt x="2139" y="2867"/>
                    <a:pt x="1355" y="2830"/>
                  </a:cubicBezTo>
                  <a:cubicBezTo>
                    <a:pt x="571" y="2792"/>
                    <a:pt x="-36" y="2139"/>
                    <a:pt x="2" y="1355"/>
                  </a:cubicBezTo>
                  <a:cubicBezTo>
                    <a:pt x="30" y="571"/>
                    <a:pt x="693" y="-36"/>
                    <a:pt x="1476" y="2"/>
                  </a:cubicBezTo>
                  <a:cubicBezTo>
                    <a:pt x="2260" y="30"/>
                    <a:pt x="2867" y="693"/>
                    <a:pt x="2830" y="14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49"/>
            <p:cNvSpPr/>
            <p:nvPr/>
          </p:nvSpPr>
          <p:spPr>
            <a:xfrm flipH="1">
              <a:off x="284903" y="4997853"/>
              <a:ext cx="40264" cy="40264"/>
            </a:xfrm>
            <a:custGeom>
              <a:avLst/>
              <a:gdLst/>
              <a:ahLst/>
              <a:cxnLst/>
              <a:rect l="l" t="t" r="r" b="b"/>
              <a:pathLst>
                <a:path w="2831" h="2831" extrusionOk="0">
                  <a:moveTo>
                    <a:pt x="2829" y="1476"/>
                  </a:moveTo>
                  <a:cubicBezTo>
                    <a:pt x="2802" y="2260"/>
                    <a:pt x="2139" y="2867"/>
                    <a:pt x="1355" y="2830"/>
                  </a:cubicBezTo>
                  <a:cubicBezTo>
                    <a:pt x="571" y="2792"/>
                    <a:pt x="-36" y="2139"/>
                    <a:pt x="2" y="1355"/>
                  </a:cubicBezTo>
                  <a:cubicBezTo>
                    <a:pt x="29" y="571"/>
                    <a:pt x="692" y="-36"/>
                    <a:pt x="1476" y="2"/>
                  </a:cubicBezTo>
                  <a:cubicBezTo>
                    <a:pt x="2260" y="30"/>
                    <a:pt x="2867" y="693"/>
                    <a:pt x="2829" y="14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49"/>
            <p:cNvSpPr/>
            <p:nvPr/>
          </p:nvSpPr>
          <p:spPr>
            <a:xfrm flipH="1">
              <a:off x="252520" y="4241124"/>
              <a:ext cx="40264" cy="40264"/>
            </a:xfrm>
            <a:custGeom>
              <a:avLst/>
              <a:gdLst/>
              <a:ahLst/>
              <a:cxnLst/>
              <a:rect l="l" t="t" r="r" b="b"/>
              <a:pathLst>
                <a:path w="2831" h="2831" extrusionOk="0">
                  <a:moveTo>
                    <a:pt x="2829" y="1476"/>
                  </a:moveTo>
                  <a:cubicBezTo>
                    <a:pt x="2802" y="2260"/>
                    <a:pt x="2139" y="2867"/>
                    <a:pt x="1355" y="2829"/>
                  </a:cubicBezTo>
                  <a:cubicBezTo>
                    <a:pt x="571" y="2802"/>
                    <a:pt x="-36" y="2139"/>
                    <a:pt x="2" y="1355"/>
                  </a:cubicBezTo>
                  <a:cubicBezTo>
                    <a:pt x="29" y="571"/>
                    <a:pt x="693" y="-36"/>
                    <a:pt x="1476" y="2"/>
                  </a:cubicBezTo>
                  <a:cubicBezTo>
                    <a:pt x="2260" y="29"/>
                    <a:pt x="2867" y="692"/>
                    <a:pt x="2829" y="14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49"/>
            <p:cNvSpPr/>
            <p:nvPr/>
          </p:nvSpPr>
          <p:spPr>
            <a:xfrm flipH="1">
              <a:off x="330201" y="4385549"/>
              <a:ext cx="28146" cy="28146"/>
            </a:xfrm>
            <a:custGeom>
              <a:avLst/>
              <a:gdLst/>
              <a:ahLst/>
              <a:cxnLst/>
              <a:rect l="l" t="t" r="r" b="b"/>
              <a:pathLst>
                <a:path w="1979" h="1979" extrusionOk="0">
                  <a:moveTo>
                    <a:pt x="1979" y="1027"/>
                  </a:moveTo>
                  <a:cubicBezTo>
                    <a:pt x="1961" y="1578"/>
                    <a:pt x="1494" y="1998"/>
                    <a:pt x="953" y="1979"/>
                  </a:cubicBezTo>
                  <a:cubicBezTo>
                    <a:pt x="402" y="1961"/>
                    <a:pt x="-18" y="1494"/>
                    <a:pt x="1" y="953"/>
                  </a:cubicBezTo>
                  <a:cubicBezTo>
                    <a:pt x="19" y="402"/>
                    <a:pt x="486" y="-18"/>
                    <a:pt x="1027" y="1"/>
                  </a:cubicBezTo>
                  <a:cubicBezTo>
                    <a:pt x="1578" y="19"/>
                    <a:pt x="1998" y="486"/>
                    <a:pt x="1979" y="10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49"/>
            <p:cNvSpPr/>
            <p:nvPr/>
          </p:nvSpPr>
          <p:spPr>
            <a:xfrm flipH="1">
              <a:off x="724548" y="4948887"/>
              <a:ext cx="36253" cy="36253"/>
            </a:xfrm>
            <a:custGeom>
              <a:avLst/>
              <a:gdLst/>
              <a:ahLst/>
              <a:cxnLst/>
              <a:rect l="l" t="t" r="r" b="b"/>
              <a:pathLst>
                <a:path w="2549" h="2549" extrusionOk="0">
                  <a:moveTo>
                    <a:pt x="2549" y="1326"/>
                  </a:moveTo>
                  <a:cubicBezTo>
                    <a:pt x="2521" y="2026"/>
                    <a:pt x="1923" y="2577"/>
                    <a:pt x="1223" y="2549"/>
                  </a:cubicBezTo>
                  <a:cubicBezTo>
                    <a:pt x="523" y="2521"/>
                    <a:pt x="-27" y="1924"/>
                    <a:pt x="1" y="1224"/>
                  </a:cubicBezTo>
                  <a:cubicBezTo>
                    <a:pt x="29" y="524"/>
                    <a:pt x="626" y="-27"/>
                    <a:pt x="1326" y="1"/>
                  </a:cubicBezTo>
                  <a:cubicBezTo>
                    <a:pt x="2026" y="29"/>
                    <a:pt x="2577" y="626"/>
                    <a:pt x="2549" y="13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49"/>
            <p:cNvSpPr/>
            <p:nvPr/>
          </p:nvSpPr>
          <p:spPr>
            <a:xfrm flipH="1">
              <a:off x="-368119" y="3302764"/>
              <a:ext cx="1400731" cy="996542"/>
            </a:xfrm>
            <a:custGeom>
              <a:avLst/>
              <a:gdLst/>
              <a:ahLst/>
              <a:cxnLst/>
              <a:rect l="l" t="t" r="r" b="b"/>
              <a:pathLst>
                <a:path w="98487" h="70068" extrusionOk="0">
                  <a:moveTo>
                    <a:pt x="56996" y="33809"/>
                  </a:moveTo>
                  <a:cubicBezTo>
                    <a:pt x="60412" y="25138"/>
                    <a:pt x="60645" y="15245"/>
                    <a:pt x="57640" y="6425"/>
                  </a:cubicBezTo>
                  <a:cubicBezTo>
                    <a:pt x="57005" y="4559"/>
                    <a:pt x="56184" y="2683"/>
                    <a:pt x="54709" y="1376"/>
                  </a:cubicBezTo>
                  <a:cubicBezTo>
                    <a:pt x="53234" y="69"/>
                    <a:pt x="50948" y="-491"/>
                    <a:pt x="49259" y="517"/>
                  </a:cubicBezTo>
                  <a:cubicBezTo>
                    <a:pt x="46898" y="1927"/>
                    <a:pt x="46907" y="5305"/>
                    <a:pt x="47271" y="8040"/>
                  </a:cubicBezTo>
                  <a:cubicBezTo>
                    <a:pt x="48101" y="14209"/>
                    <a:pt x="48260" y="21638"/>
                    <a:pt x="49763" y="27677"/>
                  </a:cubicBezTo>
                  <a:cubicBezTo>
                    <a:pt x="49473" y="26510"/>
                    <a:pt x="47794" y="23197"/>
                    <a:pt x="47215" y="22058"/>
                  </a:cubicBezTo>
                  <a:cubicBezTo>
                    <a:pt x="43108" y="14004"/>
                    <a:pt x="35707" y="-435"/>
                    <a:pt x="24218" y="2253"/>
                  </a:cubicBezTo>
                  <a:cubicBezTo>
                    <a:pt x="19533" y="3345"/>
                    <a:pt x="15781" y="8385"/>
                    <a:pt x="18777" y="12912"/>
                  </a:cubicBezTo>
                  <a:cubicBezTo>
                    <a:pt x="20662" y="15759"/>
                    <a:pt x="24246" y="16981"/>
                    <a:pt x="27065" y="18624"/>
                  </a:cubicBezTo>
                  <a:cubicBezTo>
                    <a:pt x="30816" y="20817"/>
                    <a:pt x="34783" y="22786"/>
                    <a:pt x="38936" y="24084"/>
                  </a:cubicBezTo>
                  <a:cubicBezTo>
                    <a:pt x="29165" y="20397"/>
                    <a:pt x="15799" y="19081"/>
                    <a:pt x="6074" y="22908"/>
                  </a:cubicBezTo>
                  <a:cubicBezTo>
                    <a:pt x="3517" y="23916"/>
                    <a:pt x="801" y="25475"/>
                    <a:pt x="138" y="28144"/>
                  </a:cubicBezTo>
                  <a:cubicBezTo>
                    <a:pt x="-366" y="30188"/>
                    <a:pt x="558" y="32400"/>
                    <a:pt x="2070" y="33865"/>
                  </a:cubicBezTo>
                  <a:cubicBezTo>
                    <a:pt x="3582" y="35330"/>
                    <a:pt x="5598" y="36170"/>
                    <a:pt x="7624" y="36758"/>
                  </a:cubicBezTo>
                  <a:cubicBezTo>
                    <a:pt x="16947" y="39446"/>
                    <a:pt x="26906" y="37411"/>
                    <a:pt x="36398" y="35358"/>
                  </a:cubicBezTo>
                  <a:cubicBezTo>
                    <a:pt x="32683" y="36544"/>
                    <a:pt x="28875" y="37775"/>
                    <a:pt x="25805" y="40174"/>
                  </a:cubicBezTo>
                  <a:cubicBezTo>
                    <a:pt x="22724" y="42573"/>
                    <a:pt x="20475" y="46427"/>
                    <a:pt x="21072" y="50282"/>
                  </a:cubicBezTo>
                  <a:cubicBezTo>
                    <a:pt x="21287" y="51663"/>
                    <a:pt x="21922" y="53054"/>
                    <a:pt x="23107" y="53782"/>
                  </a:cubicBezTo>
                  <a:cubicBezTo>
                    <a:pt x="24470" y="54612"/>
                    <a:pt x="26206" y="54370"/>
                    <a:pt x="27765" y="54015"/>
                  </a:cubicBezTo>
                  <a:cubicBezTo>
                    <a:pt x="34652" y="52419"/>
                    <a:pt x="41092" y="48900"/>
                    <a:pt x="46151" y="43954"/>
                  </a:cubicBezTo>
                  <a:cubicBezTo>
                    <a:pt x="45217" y="45914"/>
                    <a:pt x="43864" y="47986"/>
                    <a:pt x="43743" y="50151"/>
                  </a:cubicBezTo>
                  <a:cubicBezTo>
                    <a:pt x="43621" y="52316"/>
                    <a:pt x="44527" y="54687"/>
                    <a:pt x="46459" y="55667"/>
                  </a:cubicBezTo>
                  <a:cubicBezTo>
                    <a:pt x="48148" y="56516"/>
                    <a:pt x="50313" y="56096"/>
                    <a:pt x="51742" y="54864"/>
                  </a:cubicBezTo>
                  <a:cubicBezTo>
                    <a:pt x="53169" y="53633"/>
                    <a:pt x="53898" y="51710"/>
                    <a:pt x="53934" y="49825"/>
                  </a:cubicBezTo>
                  <a:cubicBezTo>
                    <a:pt x="57136" y="53586"/>
                    <a:pt x="60346" y="57347"/>
                    <a:pt x="63548" y="61108"/>
                  </a:cubicBezTo>
                  <a:cubicBezTo>
                    <a:pt x="65797" y="63750"/>
                    <a:pt x="68102" y="66437"/>
                    <a:pt x="71023" y="68314"/>
                  </a:cubicBezTo>
                  <a:cubicBezTo>
                    <a:pt x="72582" y="69312"/>
                    <a:pt x="74356" y="70087"/>
                    <a:pt x="76213" y="70068"/>
                  </a:cubicBezTo>
                  <a:cubicBezTo>
                    <a:pt x="78061" y="70059"/>
                    <a:pt x="79983" y="69135"/>
                    <a:pt x="80814" y="67474"/>
                  </a:cubicBezTo>
                  <a:cubicBezTo>
                    <a:pt x="81533" y="66027"/>
                    <a:pt x="81327" y="64281"/>
                    <a:pt x="80898" y="62723"/>
                  </a:cubicBezTo>
                  <a:cubicBezTo>
                    <a:pt x="79564" y="57926"/>
                    <a:pt x="76260" y="53856"/>
                    <a:pt x="72377" y="50739"/>
                  </a:cubicBezTo>
                  <a:cubicBezTo>
                    <a:pt x="68494" y="47622"/>
                    <a:pt x="64005" y="45344"/>
                    <a:pt x="59563" y="43095"/>
                  </a:cubicBezTo>
                  <a:cubicBezTo>
                    <a:pt x="65097" y="43627"/>
                    <a:pt x="70566" y="44878"/>
                    <a:pt x="75783" y="46791"/>
                  </a:cubicBezTo>
                  <a:cubicBezTo>
                    <a:pt x="78882" y="47930"/>
                    <a:pt x="81925" y="49311"/>
                    <a:pt x="85164" y="49964"/>
                  </a:cubicBezTo>
                  <a:cubicBezTo>
                    <a:pt x="88402" y="50618"/>
                    <a:pt x="91958" y="50469"/>
                    <a:pt x="94758" y="48704"/>
                  </a:cubicBezTo>
                  <a:cubicBezTo>
                    <a:pt x="97558" y="46941"/>
                    <a:pt x="99285" y="43282"/>
                    <a:pt x="98118" y="40193"/>
                  </a:cubicBezTo>
                  <a:cubicBezTo>
                    <a:pt x="97054" y="37393"/>
                    <a:pt x="94095" y="35825"/>
                    <a:pt x="91277" y="34817"/>
                  </a:cubicBezTo>
                  <a:cubicBezTo>
                    <a:pt x="82979" y="31858"/>
                    <a:pt x="73730" y="31634"/>
                    <a:pt x="65293" y="34182"/>
                  </a:cubicBezTo>
                  <a:cubicBezTo>
                    <a:pt x="73796" y="32194"/>
                    <a:pt x="82205" y="29777"/>
                    <a:pt x="90474" y="26958"/>
                  </a:cubicBezTo>
                  <a:cubicBezTo>
                    <a:pt x="92154" y="26389"/>
                    <a:pt x="93946" y="25698"/>
                    <a:pt x="94907" y="24205"/>
                  </a:cubicBezTo>
                  <a:cubicBezTo>
                    <a:pt x="96634" y="21508"/>
                    <a:pt x="94506" y="17793"/>
                    <a:pt x="91659" y="16328"/>
                  </a:cubicBezTo>
                  <a:cubicBezTo>
                    <a:pt x="88607" y="14751"/>
                    <a:pt x="84902" y="14807"/>
                    <a:pt x="81617" y="15805"/>
                  </a:cubicBezTo>
                  <a:cubicBezTo>
                    <a:pt x="78331" y="16804"/>
                    <a:pt x="75373" y="18661"/>
                    <a:pt x="72545" y="20612"/>
                  </a:cubicBezTo>
                  <a:cubicBezTo>
                    <a:pt x="66954" y="24466"/>
                    <a:pt x="61942" y="29152"/>
                    <a:pt x="57005" y="3380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49"/>
            <p:cNvSpPr/>
            <p:nvPr/>
          </p:nvSpPr>
          <p:spPr>
            <a:xfrm flipH="1">
              <a:off x="143999" y="3762934"/>
              <a:ext cx="242565" cy="134502"/>
            </a:xfrm>
            <a:custGeom>
              <a:avLst/>
              <a:gdLst/>
              <a:ahLst/>
              <a:cxnLst/>
              <a:rect l="l" t="t" r="r" b="b"/>
              <a:pathLst>
                <a:path w="17055" h="9457" extrusionOk="0">
                  <a:moveTo>
                    <a:pt x="16965" y="7342"/>
                  </a:moveTo>
                  <a:cubicBezTo>
                    <a:pt x="16293" y="9517"/>
                    <a:pt x="11972" y="10114"/>
                    <a:pt x="7305" y="8667"/>
                  </a:cubicBezTo>
                  <a:cubicBezTo>
                    <a:pt x="2648" y="7221"/>
                    <a:pt x="-591" y="4290"/>
                    <a:pt x="91" y="2115"/>
                  </a:cubicBezTo>
                  <a:cubicBezTo>
                    <a:pt x="763" y="-60"/>
                    <a:pt x="5084" y="-657"/>
                    <a:pt x="9750" y="790"/>
                  </a:cubicBezTo>
                  <a:cubicBezTo>
                    <a:pt x="14417" y="2237"/>
                    <a:pt x="17646" y="5167"/>
                    <a:pt x="16965" y="73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49"/>
            <p:cNvSpPr/>
            <p:nvPr/>
          </p:nvSpPr>
          <p:spPr>
            <a:xfrm flipH="1">
              <a:off x="55045" y="3708208"/>
              <a:ext cx="97552" cy="81225"/>
            </a:xfrm>
            <a:custGeom>
              <a:avLst/>
              <a:gdLst/>
              <a:ahLst/>
              <a:cxnLst/>
              <a:rect l="l" t="t" r="r" b="b"/>
              <a:pathLst>
                <a:path w="6859" h="5711" extrusionOk="0">
                  <a:moveTo>
                    <a:pt x="0" y="5712"/>
                  </a:moveTo>
                  <a:cubicBezTo>
                    <a:pt x="1792" y="3304"/>
                    <a:pt x="4163" y="1325"/>
                    <a:pt x="6860" y="0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49"/>
            <p:cNvSpPr/>
            <p:nvPr/>
          </p:nvSpPr>
          <p:spPr>
            <a:xfrm flipH="1">
              <a:off x="394167" y="3699802"/>
              <a:ext cx="161809" cy="49281"/>
            </a:xfrm>
            <a:custGeom>
              <a:avLst/>
              <a:gdLst/>
              <a:ahLst/>
              <a:cxnLst/>
              <a:rect l="l" t="t" r="r" b="b"/>
              <a:pathLst>
                <a:path w="11377" h="3465" extrusionOk="0">
                  <a:moveTo>
                    <a:pt x="0" y="227"/>
                  </a:moveTo>
                  <a:cubicBezTo>
                    <a:pt x="4014" y="-548"/>
                    <a:pt x="8372" y="694"/>
                    <a:pt x="11377" y="3465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49"/>
            <p:cNvSpPr/>
            <p:nvPr/>
          </p:nvSpPr>
          <p:spPr>
            <a:xfrm flipH="1">
              <a:off x="249520" y="3624710"/>
              <a:ext cx="19883" cy="127946"/>
            </a:xfrm>
            <a:custGeom>
              <a:avLst/>
              <a:gdLst/>
              <a:ahLst/>
              <a:cxnLst/>
              <a:rect l="l" t="t" r="r" b="b"/>
              <a:pathLst>
                <a:path w="1398" h="8996" extrusionOk="0">
                  <a:moveTo>
                    <a:pt x="0" y="0"/>
                  </a:moveTo>
                  <a:cubicBezTo>
                    <a:pt x="1260" y="2800"/>
                    <a:pt x="1689" y="5964"/>
                    <a:pt x="1204" y="8997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49"/>
            <p:cNvSpPr/>
            <p:nvPr/>
          </p:nvSpPr>
          <p:spPr>
            <a:xfrm flipH="1">
              <a:off x="380228" y="3848907"/>
              <a:ext cx="191008" cy="97552"/>
            </a:xfrm>
            <a:custGeom>
              <a:avLst/>
              <a:gdLst/>
              <a:ahLst/>
              <a:cxnLst/>
              <a:rect l="l" t="t" r="r" b="b"/>
              <a:pathLst>
                <a:path w="13430" h="6859" extrusionOk="0">
                  <a:moveTo>
                    <a:pt x="13431" y="0"/>
                  </a:moveTo>
                  <a:cubicBezTo>
                    <a:pt x="8325" y="355"/>
                    <a:pt x="3920" y="3575"/>
                    <a:pt x="0" y="6860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49"/>
            <p:cNvSpPr/>
            <p:nvPr/>
          </p:nvSpPr>
          <p:spPr>
            <a:xfrm flipH="1">
              <a:off x="310319" y="3909962"/>
              <a:ext cx="23865" cy="126623"/>
            </a:xfrm>
            <a:custGeom>
              <a:avLst/>
              <a:gdLst/>
              <a:ahLst/>
              <a:cxnLst/>
              <a:rect l="l" t="t" r="r" b="b"/>
              <a:pathLst>
                <a:path w="1678" h="8903" extrusionOk="0">
                  <a:moveTo>
                    <a:pt x="1671" y="0"/>
                  </a:moveTo>
                  <a:cubicBezTo>
                    <a:pt x="1755" y="3043"/>
                    <a:pt x="1176" y="6095"/>
                    <a:pt x="0" y="8904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49"/>
            <p:cNvSpPr/>
            <p:nvPr/>
          </p:nvSpPr>
          <p:spPr>
            <a:xfrm flipH="1">
              <a:off x="129114" y="3944081"/>
              <a:ext cx="86800" cy="51500"/>
            </a:xfrm>
            <a:custGeom>
              <a:avLst/>
              <a:gdLst/>
              <a:ahLst/>
              <a:cxnLst/>
              <a:rect l="l" t="t" r="r" b="b"/>
              <a:pathLst>
                <a:path w="6103" h="3621" extrusionOk="0">
                  <a:moveTo>
                    <a:pt x="0" y="0"/>
                  </a:moveTo>
                  <a:cubicBezTo>
                    <a:pt x="2184" y="924"/>
                    <a:pt x="4246" y="2137"/>
                    <a:pt x="6104" y="362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Google Shape;492;p39">
            <a:extLst>
              <a:ext uri="{FF2B5EF4-FFF2-40B4-BE49-F238E27FC236}">
                <a16:creationId xmlns:a16="http://schemas.microsoft.com/office/drawing/2014/main" id="{E3617725-FAE9-997A-A26C-C7A6DF9FE32E}"/>
              </a:ext>
            </a:extLst>
          </p:cNvPr>
          <p:cNvSpPr txBox="1">
            <a:spLocks/>
          </p:cNvSpPr>
          <p:nvPr/>
        </p:nvSpPr>
        <p:spPr>
          <a:xfrm>
            <a:off x="4432437" y="1867603"/>
            <a:ext cx="4226400" cy="220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IN" sz="2400" dirty="0">
                <a:sym typeface="Wingdings" panose="05000000000000000000" pitchFamily="2" charset="2"/>
              </a:rPr>
              <a:t> </a:t>
            </a:r>
            <a:r>
              <a:rPr lang="en-IN" sz="2400" dirty="0"/>
              <a:t>HTML</a:t>
            </a:r>
          </a:p>
          <a:p>
            <a:pPr marL="0" indent="0">
              <a:buSzPts val="1100"/>
              <a:buFont typeface="Arial"/>
              <a:buNone/>
            </a:pPr>
            <a:r>
              <a:rPr lang="en-IN" sz="2400" dirty="0">
                <a:sym typeface="Wingdings" panose="05000000000000000000" pitchFamily="2" charset="2"/>
              </a:rPr>
              <a:t> </a:t>
            </a:r>
            <a:r>
              <a:rPr lang="en-IN" sz="2400" dirty="0"/>
              <a:t>CSS </a:t>
            </a:r>
          </a:p>
          <a:p>
            <a:pPr marL="0" indent="0">
              <a:buSzPts val="1100"/>
              <a:buFont typeface="Arial"/>
              <a:buNone/>
            </a:pPr>
            <a:r>
              <a:rPr lang="en-IN" sz="2400" dirty="0">
                <a:sym typeface="Wingdings" panose="05000000000000000000" pitchFamily="2" charset="2"/>
              </a:rPr>
              <a:t> </a:t>
            </a:r>
            <a:r>
              <a:rPr lang="en-IN" sz="2400" dirty="0"/>
              <a:t>TAILWIND CSS</a:t>
            </a:r>
          </a:p>
          <a:p>
            <a:pPr marL="0" indent="0">
              <a:buSzPts val="1100"/>
              <a:buFont typeface="Arial"/>
              <a:buNone/>
            </a:pPr>
            <a:r>
              <a:rPr lang="en-IN" sz="2400" dirty="0">
                <a:sym typeface="Wingdings" panose="05000000000000000000" pitchFamily="2" charset="2"/>
              </a:rPr>
              <a:t> </a:t>
            </a:r>
            <a:r>
              <a:rPr lang="en-IN" sz="2400" dirty="0"/>
              <a:t>JAVASCRIPT</a:t>
            </a:r>
          </a:p>
          <a:p>
            <a:pPr marL="0" indent="0">
              <a:buSzPts val="1100"/>
              <a:buFont typeface="Arial"/>
              <a:buNone/>
            </a:pPr>
            <a:endParaRPr lang="en-IN" sz="2400" dirty="0"/>
          </a:p>
        </p:txBody>
      </p:sp>
      <p:grpSp>
        <p:nvGrpSpPr>
          <p:cNvPr id="4" name="Google Shape;1472;p60">
            <a:extLst>
              <a:ext uri="{FF2B5EF4-FFF2-40B4-BE49-F238E27FC236}">
                <a16:creationId xmlns:a16="http://schemas.microsoft.com/office/drawing/2014/main" id="{38EE2475-0D94-72A5-6915-ECB6EB69BC82}"/>
              </a:ext>
            </a:extLst>
          </p:cNvPr>
          <p:cNvGrpSpPr/>
          <p:nvPr/>
        </p:nvGrpSpPr>
        <p:grpSpPr>
          <a:xfrm>
            <a:off x="39456" y="1081544"/>
            <a:ext cx="3783180" cy="2260117"/>
            <a:chOff x="233350" y="949250"/>
            <a:chExt cx="7137300" cy="3802300"/>
          </a:xfrm>
        </p:grpSpPr>
        <p:sp>
          <p:nvSpPr>
            <p:cNvPr id="5" name="Google Shape;1473;p60">
              <a:extLst>
                <a:ext uri="{FF2B5EF4-FFF2-40B4-BE49-F238E27FC236}">
                  <a16:creationId xmlns:a16="http://schemas.microsoft.com/office/drawing/2014/main" id="{8231C57A-DC4B-0D44-BDA7-4A5182FBC841}"/>
                </a:ext>
              </a:extLst>
            </p:cNvPr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474;p60">
              <a:extLst>
                <a:ext uri="{FF2B5EF4-FFF2-40B4-BE49-F238E27FC236}">
                  <a16:creationId xmlns:a16="http://schemas.microsoft.com/office/drawing/2014/main" id="{40DB7616-8D44-7E3F-7F99-98099368B35B}"/>
                </a:ext>
              </a:extLst>
            </p:cNvPr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475;p60">
              <a:extLst>
                <a:ext uri="{FF2B5EF4-FFF2-40B4-BE49-F238E27FC236}">
                  <a16:creationId xmlns:a16="http://schemas.microsoft.com/office/drawing/2014/main" id="{2FD38791-80F1-45BA-44D5-87FDCA641362}"/>
                </a:ext>
              </a:extLst>
            </p:cNvPr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476;p60">
              <a:extLst>
                <a:ext uri="{FF2B5EF4-FFF2-40B4-BE49-F238E27FC236}">
                  <a16:creationId xmlns:a16="http://schemas.microsoft.com/office/drawing/2014/main" id="{A25EB09C-58DA-FDE0-3ABB-C33B2B1915ED}"/>
                </a:ext>
              </a:extLst>
            </p:cNvPr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477;p60">
              <a:extLst>
                <a:ext uri="{FF2B5EF4-FFF2-40B4-BE49-F238E27FC236}">
                  <a16:creationId xmlns:a16="http://schemas.microsoft.com/office/drawing/2014/main" id="{17AA177E-6365-40AE-3CDF-BE4F1106BDED}"/>
                </a:ext>
              </a:extLst>
            </p:cNvPr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78;p60">
              <a:extLst>
                <a:ext uri="{FF2B5EF4-FFF2-40B4-BE49-F238E27FC236}">
                  <a16:creationId xmlns:a16="http://schemas.microsoft.com/office/drawing/2014/main" id="{E90522BA-F61A-D21E-DD21-FE92A18CA8DA}"/>
                </a:ext>
              </a:extLst>
            </p:cNvPr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79;p60">
              <a:extLst>
                <a:ext uri="{FF2B5EF4-FFF2-40B4-BE49-F238E27FC236}">
                  <a16:creationId xmlns:a16="http://schemas.microsoft.com/office/drawing/2014/main" id="{DEDB18D7-EC07-7758-B940-3D195597F034}"/>
                </a:ext>
              </a:extLst>
            </p:cNvPr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80;p60">
              <a:extLst>
                <a:ext uri="{FF2B5EF4-FFF2-40B4-BE49-F238E27FC236}">
                  <a16:creationId xmlns:a16="http://schemas.microsoft.com/office/drawing/2014/main" id="{CA31FDFD-5955-1FA2-C4E3-1B7791E61ED8}"/>
                </a:ext>
              </a:extLst>
            </p:cNvPr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81;p60">
              <a:extLst>
                <a:ext uri="{FF2B5EF4-FFF2-40B4-BE49-F238E27FC236}">
                  <a16:creationId xmlns:a16="http://schemas.microsoft.com/office/drawing/2014/main" id="{81CC5A4C-CBD3-0BF3-89D1-01F612048608}"/>
                </a:ext>
              </a:extLst>
            </p:cNvPr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82;p60">
              <a:extLst>
                <a:ext uri="{FF2B5EF4-FFF2-40B4-BE49-F238E27FC236}">
                  <a16:creationId xmlns:a16="http://schemas.microsoft.com/office/drawing/2014/main" id="{9CEDC503-0DAC-1D2E-7243-3F3DEAF337E6}"/>
                </a:ext>
              </a:extLst>
            </p:cNvPr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83;p60">
              <a:extLst>
                <a:ext uri="{FF2B5EF4-FFF2-40B4-BE49-F238E27FC236}">
                  <a16:creationId xmlns:a16="http://schemas.microsoft.com/office/drawing/2014/main" id="{3F98472A-EA97-EB79-4189-76E3CE62478C}"/>
                </a:ext>
              </a:extLst>
            </p:cNvPr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84;p60">
              <a:extLst>
                <a:ext uri="{FF2B5EF4-FFF2-40B4-BE49-F238E27FC236}">
                  <a16:creationId xmlns:a16="http://schemas.microsoft.com/office/drawing/2014/main" id="{BD53EF50-452C-76F6-908C-E62C09CABBD9}"/>
                </a:ext>
              </a:extLst>
            </p:cNvPr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85;p60">
              <a:extLst>
                <a:ext uri="{FF2B5EF4-FFF2-40B4-BE49-F238E27FC236}">
                  <a16:creationId xmlns:a16="http://schemas.microsoft.com/office/drawing/2014/main" id="{5FD7A75F-567C-98BF-AD1B-C7571F5CDCC1}"/>
                </a:ext>
              </a:extLst>
            </p:cNvPr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486;p60">
              <a:extLst>
                <a:ext uri="{FF2B5EF4-FFF2-40B4-BE49-F238E27FC236}">
                  <a16:creationId xmlns:a16="http://schemas.microsoft.com/office/drawing/2014/main" id="{6C1B1EF7-A20A-8398-97B3-8202CA2F91D5}"/>
                </a:ext>
              </a:extLst>
            </p:cNvPr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487;p60">
              <a:extLst>
                <a:ext uri="{FF2B5EF4-FFF2-40B4-BE49-F238E27FC236}">
                  <a16:creationId xmlns:a16="http://schemas.microsoft.com/office/drawing/2014/main" id="{70D5BC74-5068-E100-D1B8-AFAC8031B2EE}"/>
                </a:ext>
              </a:extLst>
            </p:cNvPr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88;p60">
              <a:extLst>
                <a:ext uri="{FF2B5EF4-FFF2-40B4-BE49-F238E27FC236}">
                  <a16:creationId xmlns:a16="http://schemas.microsoft.com/office/drawing/2014/main" id="{7D0BF941-8C29-BE38-1184-B08CBCF14FC2}"/>
                </a:ext>
              </a:extLst>
            </p:cNvPr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89;p60">
              <a:extLst>
                <a:ext uri="{FF2B5EF4-FFF2-40B4-BE49-F238E27FC236}">
                  <a16:creationId xmlns:a16="http://schemas.microsoft.com/office/drawing/2014/main" id="{FC131127-191A-FADC-09E6-B5950B9F3F1B}"/>
                </a:ext>
              </a:extLst>
            </p:cNvPr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90;p60">
              <a:extLst>
                <a:ext uri="{FF2B5EF4-FFF2-40B4-BE49-F238E27FC236}">
                  <a16:creationId xmlns:a16="http://schemas.microsoft.com/office/drawing/2014/main" id="{C2C10EDD-2CEA-ACBC-A245-A09F4A4EC3B6}"/>
                </a:ext>
              </a:extLst>
            </p:cNvPr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91;p60">
              <a:extLst>
                <a:ext uri="{FF2B5EF4-FFF2-40B4-BE49-F238E27FC236}">
                  <a16:creationId xmlns:a16="http://schemas.microsoft.com/office/drawing/2014/main" id="{0925B234-2FEB-C11C-A9CC-7BA19893E9F5}"/>
                </a:ext>
              </a:extLst>
            </p:cNvPr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92;p60">
              <a:extLst>
                <a:ext uri="{FF2B5EF4-FFF2-40B4-BE49-F238E27FC236}">
                  <a16:creationId xmlns:a16="http://schemas.microsoft.com/office/drawing/2014/main" id="{0C448C4F-6AE3-B471-0C70-A5D0A23EE7D7}"/>
                </a:ext>
              </a:extLst>
            </p:cNvPr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93;p60">
              <a:extLst>
                <a:ext uri="{FF2B5EF4-FFF2-40B4-BE49-F238E27FC236}">
                  <a16:creationId xmlns:a16="http://schemas.microsoft.com/office/drawing/2014/main" id="{B2CEBE8B-8D70-549E-4F41-A40609E7EAD2}"/>
                </a:ext>
              </a:extLst>
            </p:cNvPr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94;p60">
              <a:extLst>
                <a:ext uri="{FF2B5EF4-FFF2-40B4-BE49-F238E27FC236}">
                  <a16:creationId xmlns:a16="http://schemas.microsoft.com/office/drawing/2014/main" id="{59EBAE36-81B5-D49E-204C-BC54F3FFCCA7}"/>
                </a:ext>
              </a:extLst>
            </p:cNvPr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95;p60">
              <a:extLst>
                <a:ext uri="{FF2B5EF4-FFF2-40B4-BE49-F238E27FC236}">
                  <a16:creationId xmlns:a16="http://schemas.microsoft.com/office/drawing/2014/main" id="{051C2F63-159C-4179-5F35-EB7D82DAEB90}"/>
                </a:ext>
              </a:extLst>
            </p:cNvPr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96;p60">
              <a:extLst>
                <a:ext uri="{FF2B5EF4-FFF2-40B4-BE49-F238E27FC236}">
                  <a16:creationId xmlns:a16="http://schemas.microsoft.com/office/drawing/2014/main" id="{3089A598-1219-B3B8-3009-8B43FA58D00D}"/>
                </a:ext>
              </a:extLst>
            </p:cNvPr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97;p60">
              <a:extLst>
                <a:ext uri="{FF2B5EF4-FFF2-40B4-BE49-F238E27FC236}">
                  <a16:creationId xmlns:a16="http://schemas.microsoft.com/office/drawing/2014/main" id="{F061B34E-C20D-14E3-4D78-05FAB72B0529}"/>
                </a:ext>
              </a:extLst>
            </p:cNvPr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98;p60">
              <a:extLst>
                <a:ext uri="{FF2B5EF4-FFF2-40B4-BE49-F238E27FC236}">
                  <a16:creationId xmlns:a16="http://schemas.microsoft.com/office/drawing/2014/main" id="{1F623E33-BE47-700F-B882-7B28FAA3263F}"/>
                </a:ext>
              </a:extLst>
            </p:cNvPr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99;p60">
              <a:extLst>
                <a:ext uri="{FF2B5EF4-FFF2-40B4-BE49-F238E27FC236}">
                  <a16:creationId xmlns:a16="http://schemas.microsoft.com/office/drawing/2014/main" id="{9184BBEC-0E37-1BDB-D901-78CA54507B2D}"/>
                </a:ext>
              </a:extLst>
            </p:cNvPr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00;p60">
              <a:extLst>
                <a:ext uri="{FF2B5EF4-FFF2-40B4-BE49-F238E27FC236}">
                  <a16:creationId xmlns:a16="http://schemas.microsoft.com/office/drawing/2014/main" id="{83D43F90-425A-A4C9-5728-2101B5AB2FA1}"/>
                </a:ext>
              </a:extLst>
            </p:cNvPr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01;p60">
              <a:extLst>
                <a:ext uri="{FF2B5EF4-FFF2-40B4-BE49-F238E27FC236}">
                  <a16:creationId xmlns:a16="http://schemas.microsoft.com/office/drawing/2014/main" id="{F9E01608-23E2-1D57-D414-4D1452044F1F}"/>
                </a:ext>
              </a:extLst>
            </p:cNvPr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02;p60">
              <a:extLst>
                <a:ext uri="{FF2B5EF4-FFF2-40B4-BE49-F238E27FC236}">
                  <a16:creationId xmlns:a16="http://schemas.microsoft.com/office/drawing/2014/main" id="{FC7E7DD9-A3E1-E9FC-5833-9DB5ADEC6CFA}"/>
                </a:ext>
              </a:extLst>
            </p:cNvPr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03;p60">
              <a:extLst>
                <a:ext uri="{FF2B5EF4-FFF2-40B4-BE49-F238E27FC236}">
                  <a16:creationId xmlns:a16="http://schemas.microsoft.com/office/drawing/2014/main" id="{CCA0939A-46A1-8255-5273-C77DAEEB7C3A}"/>
                </a:ext>
              </a:extLst>
            </p:cNvPr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04;p60">
              <a:extLst>
                <a:ext uri="{FF2B5EF4-FFF2-40B4-BE49-F238E27FC236}">
                  <a16:creationId xmlns:a16="http://schemas.microsoft.com/office/drawing/2014/main" id="{7B158F6E-94B1-73C3-B7C8-EA81D3C9B048}"/>
                </a:ext>
              </a:extLst>
            </p:cNvPr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05;p60">
              <a:extLst>
                <a:ext uri="{FF2B5EF4-FFF2-40B4-BE49-F238E27FC236}">
                  <a16:creationId xmlns:a16="http://schemas.microsoft.com/office/drawing/2014/main" id="{1D437394-8268-347B-1A39-784E03C094E8}"/>
                </a:ext>
              </a:extLst>
            </p:cNvPr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06;p60">
              <a:extLst>
                <a:ext uri="{FF2B5EF4-FFF2-40B4-BE49-F238E27FC236}">
                  <a16:creationId xmlns:a16="http://schemas.microsoft.com/office/drawing/2014/main" id="{9806B741-FB90-A330-1A4E-136F963862B9}"/>
                </a:ext>
              </a:extLst>
            </p:cNvPr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07;p60">
              <a:extLst>
                <a:ext uri="{FF2B5EF4-FFF2-40B4-BE49-F238E27FC236}">
                  <a16:creationId xmlns:a16="http://schemas.microsoft.com/office/drawing/2014/main" id="{9663A0B0-590A-1B9E-20A1-BE11983B658F}"/>
                </a:ext>
              </a:extLst>
            </p:cNvPr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08;p60">
              <a:extLst>
                <a:ext uri="{FF2B5EF4-FFF2-40B4-BE49-F238E27FC236}">
                  <a16:creationId xmlns:a16="http://schemas.microsoft.com/office/drawing/2014/main" id="{F4AC68EA-B3E4-9AE9-F849-CFE978D18F8E}"/>
                </a:ext>
              </a:extLst>
            </p:cNvPr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09;p60">
              <a:extLst>
                <a:ext uri="{FF2B5EF4-FFF2-40B4-BE49-F238E27FC236}">
                  <a16:creationId xmlns:a16="http://schemas.microsoft.com/office/drawing/2014/main" id="{4455E7A2-A6D2-935C-91B9-71530E02DF62}"/>
                </a:ext>
              </a:extLst>
            </p:cNvPr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510;p60">
              <a:extLst>
                <a:ext uri="{FF2B5EF4-FFF2-40B4-BE49-F238E27FC236}">
                  <a16:creationId xmlns:a16="http://schemas.microsoft.com/office/drawing/2014/main" id="{3A1CA324-B7B1-EC64-1252-C6BFEAE68048}"/>
                </a:ext>
              </a:extLst>
            </p:cNvPr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11;p60">
              <a:extLst>
                <a:ext uri="{FF2B5EF4-FFF2-40B4-BE49-F238E27FC236}">
                  <a16:creationId xmlns:a16="http://schemas.microsoft.com/office/drawing/2014/main" id="{1B412CCE-5F1C-D20A-E8DF-53AA14F60B70}"/>
                </a:ext>
              </a:extLst>
            </p:cNvPr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12;p60">
              <a:extLst>
                <a:ext uri="{FF2B5EF4-FFF2-40B4-BE49-F238E27FC236}">
                  <a16:creationId xmlns:a16="http://schemas.microsoft.com/office/drawing/2014/main" id="{64A54CC4-B613-1059-FD94-A077B9199543}"/>
                </a:ext>
              </a:extLst>
            </p:cNvPr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513;p60">
              <a:extLst>
                <a:ext uri="{FF2B5EF4-FFF2-40B4-BE49-F238E27FC236}">
                  <a16:creationId xmlns:a16="http://schemas.microsoft.com/office/drawing/2014/main" id="{8D486672-5A7C-B0A9-64D2-A9DC62D58A7D}"/>
                </a:ext>
              </a:extLst>
            </p:cNvPr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514;p60">
              <a:extLst>
                <a:ext uri="{FF2B5EF4-FFF2-40B4-BE49-F238E27FC236}">
                  <a16:creationId xmlns:a16="http://schemas.microsoft.com/office/drawing/2014/main" id="{C5EBB21E-13DE-E54A-7024-2789F4CF9A5C}"/>
                </a:ext>
              </a:extLst>
            </p:cNvPr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515;p60">
              <a:extLst>
                <a:ext uri="{FF2B5EF4-FFF2-40B4-BE49-F238E27FC236}">
                  <a16:creationId xmlns:a16="http://schemas.microsoft.com/office/drawing/2014/main" id="{14F9601A-0B55-9BEF-92AF-52BB33C4F4C2}"/>
                </a:ext>
              </a:extLst>
            </p:cNvPr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16;p60">
              <a:extLst>
                <a:ext uri="{FF2B5EF4-FFF2-40B4-BE49-F238E27FC236}">
                  <a16:creationId xmlns:a16="http://schemas.microsoft.com/office/drawing/2014/main" id="{C1E1914C-DB3A-164D-E6DE-408A3253DC81}"/>
                </a:ext>
              </a:extLst>
            </p:cNvPr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517;p60">
              <a:extLst>
                <a:ext uri="{FF2B5EF4-FFF2-40B4-BE49-F238E27FC236}">
                  <a16:creationId xmlns:a16="http://schemas.microsoft.com/office/drawing/2014/main" id="{F743E3CD-954F-CDEF-3B7B-E4A36F5760BD}"/>
                </a:ext>
              </a:extLst>
            </p:cNvPr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18;p60">
              <a:extLst>
                <a:ext uri="{FF2B5EF4-FFF2-40B4-BE49-F238E27FC236}">
                  <a16:creationId xmlns:a16="http://schemas.microsoft.com/office/drawing/2014/main" id="{7FEA3873-11FF-3F13-3214-A1F0BF218327}"/>
                </a:ext>
              </a:extLst>
            </p:cNvPr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19;p60">
              <a:extLst>
                <a:ext uri="{FF2B5EF4-FFF2-40B4-BE49-F238E27FC236}">
                  <a16:creationId xmlns:a16="http://schemas.microsoft.com/office/drawing/2014/main" id="{D3DB03D5-9C5E-C6A9-8E48-635273B610A5}"/>
                </a:ext>
              </a:extLst>
            </p:cNvPr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20;p60">
              <a:extLst>
                <a:ext uri="{FF2B5EF4-FFF2-40B4-BE49-F238E27FC236}">
                  <a16:creationId xmlns:a16="http://schemas.microsoft.com/office/drawing/2014/main" id="{0FB2DC67-D419-1F8C-FF19-B580CEDE1E61}"/>
                </a:ext>
              </a:extLst>
            </p:cNvPr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21;p60">
              <a:extLst>
                <a:ext uri="{FF2B5EF4-FFF2-40B4-BE49-F238E27FC236}">
                  <a16:creationId xmlns:a16="http://schemas.microsoft.com/office/drawing/2014/main" id="{DF0E95CC-7BC9-C1DB-5DE4-0C2A8084DC6D}"/>
                </a:ext>
              </a:extLst>
            </p:cNvPr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22;p60">
              <a:extLst>
                <a:ext uri="{FF2B5EF4-FFF2-40B4-BE49-F238E27FC236}">
                  <a16:creationId xmlns:a16="http://schemas.microsoft.com/office/drawing/2014/main" id="{F79AB0BC-5083-E300-300C-73BB034E38E3}"/>
                </a:ext>
              </a:extLst>
            </p:cNvPr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23;p60">
              <a:extLst>
                <a:ext uri="{FF2B5EF4-FFF2-40B4-BE49-F238E27FC236}">
                  <a16:creationId xmlns:a16="http://schemas.microsoft.com/office/drawing/2014/main" id="{3422AEDE-B086-311E-5A6D-D377ABA40AAD}"/>
                </a:ext>
              </a:extLst>
            </p:cNvPr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1062;p49">
            <a:extLst>
              <a:ext uri="{FF2B5EF4-FFF2-40B4-BE49-F238E27FC236}">
                <a16:creationId xmlns:a16="http://schemas.microsoft.com/office/drawing/2014/main" id="{81D65255-7A1C-2AF7-8BB6-22487B4560F7}"/>
              </a:ext>
            </a:extLst>
          </p:cNvPr>
          <p:cNvSpPr txBox="1">
            <a:spLocks/>
          </p:cNvSpPr>
          <p:nvPr/>
        </p:nvSpPr>
        <p:spPr>
          <a:xfrm>
            <a:off x="3217626" y="1383796"/>
            <a:ext cx="4763082" cy="751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6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IN" sz="3200" dirty="0">
                <a:solidFill>
                  <a:schemeClr val="accent4">
                    <a:lumMod val="50000"/>
                  </a:schemeClr>
                </a:solidFill>
              </a:rPr>
              <a:t>Technology Used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00000"/>
                </a:solidFill>
              </a:rPr>
              <a:t>About Proposed System</a:t>
            </a:r>
            <a:endParaRPr dirty="0">
              <a:solidFill>
                <a:srgbClr val="C00000"/>
              </a:solidFill>
            </a:endParaRPr>
          </a:p>
        </p:txBody>
      </p:sp>
      <p:grpSp>
        <p:nvGrpSpPr>
          <p:cNvPr id="793" name="Google Shape;793;p43"/>
          <p:cNvGrpSpPr/>
          <p:nvPr/>
        </p:nvGrpSpPr>
        <p:grpSpPr>
          <a:xfrm flipH="1">
            <a:off x="6127970" y="1751388"/>
            <a:ext cx="1332564" cy="1393821"/>
            <a:chOff x="6622303" y="3428592"/>
            <a:chExt cx="260180" cy="272135"/>
          </a:xfrm>
        </p:grpSpPr>
        <p:sp>
          <p:nvSpPr>
            <p:cNvPr id="794" name="Google Shape;794;p43"/>
            <p:cNvSpPr/>
            <p:nvPr/>
          </p:nvSpPr>
          <p:spPr>
            <a:xfrm>
              <a:off x="6622303" y="3428592"/>
              <a:ext cx="260180" cy="272135"/>
            </a:xfrm>
            <a:custGeom>
              <a:avLst/>
              <a:gdLst/>
              <a:ahLst/>
              <a:cxnLst/>
              <a:rect l="l" t="t" r="r" b="b"/>
              <a:pathLst>
                <a:path w="260180" h="272135" extrusionOk="0">
                  <a:moveTo>
                    <a:pt x="101059" y="0"/>
                  </a:moveTo>
                  <a:lnTo>
                    <a:pt x="166279" y="69112"/>
                  </a:lnTo>
                  <a:lnTo>
                    <a:pt x="260180" y="54562"/>
                  </a:lnTo>
                  <a:lnTo>
                    <a:pt x="214606" y="137944"/>
                  </a:lnTo>
                  <a:lnTo>
                    <a:pt x="257455" y="222754"/>
                  </a:lnTo>
                  <a:lnTo>
                    <a:pt x="164077" y="205180"/>
                  </a:lnTo>
                  <a:lnTo>
                    <a:pt x="96664" y="272136"/>
                  </a:lnTo>
                  <a:lnTo>
                    <a:pt x="84521" y="177899"/>
                  </a:lnTo>
                  <a:lnTo>
                    <a:pt x="0" y="134472"/>
                  </a:lnTo>
                  <a:lnTo>
                    <a:pt x="85874" y="93798"/>
                  </a:lnTo>
                  <a:lnTo>
                    <a:pt x="1010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95" name="Google Shape;795;p43"/>
            <p:cNvGrpSpPr/>
            <p:nvPr/>
          </p:nvGrpSpPr>
          <p:grpSpPr>
            <a:xfrm>
              <a:off x="6716297" y="3511070"/>
              <a:ext cx="84171" cy="86498"/>
              <a:chOff x="4410945" y="5956754"/>
              <a:chExt cx="84171" cy="86498"/>
            </a:xfrm>
          </p:grpSpPr>
          <p:grpSp>
            <p:nvGrpSpPr>
              <p:cNvPr id="796" name="Google Shape;796;p43"/>
              <p:cNvGrpSpPr/>
              <p:nvPr/>
            </p:nvGrpSpPr>
            <p:grpSpPr>
              <a:xfrm>
                <a:off x="4416808" y="5984468"/>
                <a:ext cx="78308" cy="58784"/>
                <a:chOff x="4416808" y="5984468"/>
                <a:chExt cx="78308" cy="58784"/>
              </a:xfrm>
            </p:grpSpPr>
            <p:sp>
              <p:nvSpPr>
                <p:cNvPr id="797" name="Google Shape;797;p43"/>
                <p:cNvSpPr/>
                <p:nvPr/>
              </p:nvSpPr>
              <p:spPr>
                <a:xfrm>
                  <a:off x="4416808" y="5984468"/>
                  <a:ext cx="78308" cy="587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308" h="58784" extrusionOk="0">
                      <a:moveTo>
                        <a:pt x="39320" y="58756"/>
                      </a:moveTo>
                      <a:cubicBezTo>
                        <a:pt x="34018" y="58953"/>
                        <a:pt x="28615" y="58112"/>
                        <a:pt x="23425" y="56246"/>
                      </a:cubicBezTo>
                      <a:cubicBezTo>
                        <a:pt x="14251" y="52942"/>
                        <a:pt x="6588" y="46717"/>
                        <a:pt x="1866" y="38709"/>
                      </a:cubicBezTo>
                      <a:cubicBezTo>
                        <a:pt x="-1905" y="32325"/>
                        <a:pt x="223" y="24102"/>
                        <a:pt x="6597" y="20332"/>
                      </a:cubicBezTo>
                      <a:cubicBezTo>
                        <a:pt x="12982" y="16561"/>
                        <a:pt x="21204" y="18689"/>
                        <a:pt x="24974" y="25064"/>
                      </a:cubicBezTo>
                      <a:cubicBezTo>
                        <a:pt x="28176" y="30487"/>
                        <a:pt x="36174" y="33370"/>
                        <a:pt x="42101" y="31233"/>
                      </a:cubicBezTo>
                      <a:cubicBezTo>
                        <a:pt x="48018" y="29096"/>
                        <a:pt x="52339" y="21769"/>
                        <a:pt x="51331" y="15553"/>
                      </a:cubicBezTo>
                      <a:cubicBezTo>
                        <a:pt x="50155" y="8236"/>
                        <a:pt x="55121" y="1348"/>
                        <a:pt x="62438" y="172"/>
                      </a:cubicBezTo>
                      <a:cubicBezTo>
                        <a:pt x="69755" y="-1004"/>
                        <a:pt x="76643" y="3961"/>
                        <a:pt x="77819" y="11279"/>
                      </a:cubicBezTo>
                      <a:cubicBezTo>
                        <a:pt x="79303" y="20453"/>
                        <a:pt x="77390" y="30141"/>
                        <a:pt x="72443" y="38541"/>
                      </a:cubicBezTo>
                      <a:cubicBezTo>
                        <a:pt x="67496" y="46950"/>
                        <a:pt x="59955" y="53315"/>
                        <a:pt x="51210" y="56470"/>
                      </a:cubicBezTo>
                      <a:cubicBezTo>
                        <a:pt x="47411" y="57842"/>
                        <a:pt x="43398" y="58607"/>
                        <a:pt x="39320" y="5875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8" name="Google Shape;798;p43"/>
                <p:cNvSpPr/>
                <p:nvPr/>
              </p:nvSpPr>
              <p:spPr>
                <a:xfrm>
                  <a:off x="4434048" y="6004000"/>
                  <a:ext cx="49350" cy="30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50" h="30576" extrusionOk="0">
                      <a:moveTo>
                        <a:pt x="31161" y="29145"/>
                      </a:moveTo>
                      <a:cubicBezTo>
                        <a:pt x="30759" y="29294"/>
                        <a:pt x="30349" y="29434"/>
                        <a:pt x="29929" y="29555"/>
                      </a:cubicBezTo>
                      <a:cubicBezTo>
                        <a:pt x="25561" y="30843"/>
                        <a:pt x="20670" y="30918"/>
                        <a:pt x="15770" y="29751"/>
                      </a:cubicBezTo>
                      <a:cubicBezTo>
                        <a:pt x="10796" y="28575"/>
                        <a:pt x="6064" y="26177"/>
                        <a:pt x="2078" y="22826"/>
                      </a:cubicBezTo>
                      <a:cubicBezTo>
                        <a:pt x="44" y="21118"/>
                        <a:pt x="-609" y="17991"/>
                        <a:pt x="623" y="15836"/>
                      </a:cubicBezTo>
                      <a:cubicBezTo>
                        <a:pt x="1855" y="13689"/>
                        <a:pt x="4496" y="13325"/>
                        <a:pt x="6530" y="15042"/>
                      </a:cubicBezTo>
                      <a:cubicBezTo>
                        <a:pt x="12336" y="19924"/>
                        <a:pt x="20306" y="21828"/>
                        <a:pt x="26839" y="19895"/>
                      </a:cubicBezTo>
                      <a:cubicBezTo>
                        <a:pt x="32187" y="18318"/>
                        <a:pt x="37377" y="11962"/>
                        <a:pt x="41091" y="2461"/>
                      </a:cubicBezTo>
                      <a:cubicBezTo>
                        <a:pt x="42015" y="91"/>
                        <a:pt x="44544" y="-703"/>
                        <a:pt x="46728" y="679"/>
                      </a:cubicBezTo>
                      <a:cubicBezTo>
                        <a:pt x="48912" y="2069"/>
                        <a:pt x="49939" y="5112"/>
                        <a:pt x="49006" y="7482"/>
                      </a:cubicBezTo>
                      <a:cubicBezTo>
                        <a:pt x="46402" y="14137"/>
                        <a:pt x="40699" y="25542"/>
                        <a:pt x="31170" y="29145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9" name="Google Shape;799;p43"/>
                <p:cNvSpPr/>
                <p:nvPr/>
              </p:nvSpPr>
              <p:spPr>
                <a:xfrm>
                  <a:off x="4446309" y="6022421"/>
                  <a:ext cx="3509" cy="113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9" h="11330" extrusionOk="0">
                      <a:moveTo>
                        <a:pt x="0" y="0"/>
                      </a:moveTo>
                      <a:lnTo>
                        <a:pt x="3509" y="1133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0" name="Google Shape;800;p43"/>
                <p:cNvSpPr/>
                <p:nvPr/>
              </p:nvSpPr>
              <p:spPr>
                <a:xfrm>
                  <a:off x="4461979" y="6023298"/>
                  <a:ext cx="3723" cy="9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3" h="9855" extrusionOk="0">
                      <a:moveTo>
                        <a:pt x="0" y="0"/>
                      </a:moveTo>
                      <a:lnTo>
                        <a:pt x="3724" y="9856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1" name="Google Shape;801;p43"/>
                <p:cNvSpPr/>
                <p:nvPr/>
              </p:nvSpPr>
              <p:spPr>
                <a:xfrm>
                  <a:off x="4472096" y="6013069"/>
                  <a:ext cx="6075" cy="8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5" h="8390" extrusionOk="0">
                      <a:moveTo>
                        <a:pt x="0" y="0"/>
                      </a:moveTo>
                      <a:lnTo>
                        <a:pt x="6076" y="839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2" name="Google Shape;802;p43"/>
                <p:cNvSpPr/>
                <p:nvPr/>
              </p:nvSpPr>
              <p:spPr>
                <a:xfrm>
                  <a:off x="4449426" y="6039473"/>
                  <a:ext cx="5721" cy="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21" h="513" extrusionOk="0">
                      <a:moveTo>
                        <a:pt x="0" y="0"/>
                      </a:moveTo>
                      <a:cubicBezTo>
                        <a:pt x="1895" y="308"/>
                        <a:pt x="3808" y="485"/>
                        <a:pt x="5722" y="513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3" name="Google Shape;803;p43"/>
                <p:cNvSpPr/>
                <p:nvPr/>
              </p:nvSpPr>
              <p:spPr>
                <a:xfrm>
                  <a:off x="4432150" y="6032174"/>
                  <a:ext cx="10098" cy="5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8" h="5422" extrusionOk="0">
                      <a:moveTo>
                        <a:pt x="0" y="0"/>
                      </a:moveTo>
                      <a:cubicBezTo>
                        <a:pt x="3080" y="2287"/>
                        <a:pt x="6496" y="4116"/>
                        <a:pt x="10098" y="5423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04" name="Google Shape;804;p43"/>
              <p:cNvSpPr/>
              <p:nvPr/>
            </p:nvSpPr>
            <p:spPr>
              <a:xfrm>
                <a:off x="4413726" y="5992088"/>
                <a:ext cx="38396" cy="20460"/>
              </a:xfrm>
              <a:custGeom>
                <a:avLst/>
                <a:gdLst/>
                <a:ahLst/>
                <a:cxnLst/>
                <a:rect l="l" t="t" r="r" b="b"/>
                <a:pathLst>
                  <a:path w="38396" h="20460" extrusionOk="0">
                    <a:moveTo>
                      <a:pt x="38061" y="12143"/>
                    </a:moveTo>
                    <a:cubicBezTo>
                      <a:pt x="38257" y="12693"/>
                      <a:pt x="38360" y="13263"/>
                      <a:pt x="38388" y="13841"/>
                    </a:cubicBezTo>
                    <a:cubicBezTo>
                      <a:pt x="38472" y="15670"/>
                      <a:pt x="37903" y="17257"/>
                      <a:pt x="36577" y="18573"/>
                    </a:cubicBezTo>
                    <a:cubicBezTo>
                      <a:pt x="33114" y="22026"/>
                      <a:pt x="29101" y="20113"/>
                      <a:pt x="25620" y="17817"/>
                    </a:cubicBezTo>
                    <a:cubicBezTo>
                      <a:pt x="25387" y="17668"/>
                      <a:pt x="25163" y="17509"/>
                      <a:pt x="24939" y="17369"/>
                    </a:cubicBezTo>
                    <a:cubicBezTo>
                      <a:pt x="21215" y="14896"/>
                      <a:pt x="18079" y="12852"/>
                      <a:pt x="13188" y="13907"/>
                    </a:cubicBezTo>
                    <a:cubicBezTo>
                      <a:pt x="12619" y="14028"/>
                      <a:pt x="12050" y="14187"/>
                      <a:pt x="11490" y="14373"/>
                    </a:cubicBezTo>
                    <a:cubicBezTo>
                      <a:pt x="10500" y="14700"/>
                      <a:pt x="9539" y="15101"/>
                      <a:pt x="8559" y="15493"/>
                    </a:cubicBezTo>
                    <a:cubicBezTo>
                      <a:pt x="7794" y="15829"/>
                      <a:pt x="7038" y="16174"/>
                      <a:pt x="6216" y="16333"/>
                    </a:cubicBezTo>
                    <a:cubicBezTo>
                      <a:pt x="-2240" y="17920"/>
                      <a:pt x="-1400" y="6645"/>
                      <a:pt x="4723" y="3416"/>
                    </a:cubicBezTo>
                    <a:cubicBezTo>
                      <a:pt x="6870" y="2278"/>
                      <a:pt x="9138" y="1409"/>
                      <a:pt x="11462" y="840"/>
                    </a:cubicBezTo>
                    <a:cubicBezTo>
                      <a:pt x="17276" y="-616"/>
                      <a:pt x="23380" y="-233"/>
                      <a:pt x="28644" y="2408"/>
                    </a:cubicBezTo>
                    <a:cubicBezTo>
                      <a:pt x="30753" y="3453"/>
                      <a:pt x="32722" y="4872"/>
                      <a:pt x="34496" y="6683"/>
                    </a:cubicBezTo>
                    <a:cubicBezTo>
                      <a:pt x="36045" y="8260"/>
                      <a:pt x="37305" y="10024"/>
                      <a:pt x="38033" y="1215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" name="Google Shape;805;p43"/>
              <p:cNvSpPr/>
              <p:nvPr/>
            </p:nvSpPr>
            <p:spPr>
              <a:xfrm>
                <a:off x="4455627" y="5971703"/>
                <a:ext cx="28760" cy="34168"/>
              </a:xfrm>
              <a:custGeom>
                <a:avLst/>
                <a:gdLst/>
                <a:ahLst/>
                <a:cxnLst/>
                <a:rect l="l" t="t" r="r" b="b"/>
                <a:pathLst>
                  <a:path w="28760" h="34168" extrusionOk="0">
                    <a:moveTo>
                      <a:pt x="26279" y="10278"/>
                    </a:moveTo>
                    <a:cubicBezTo>
                      <a:pt x="25616" y="10791"/>
                      <a:pt x="24842" y="11118"/>
                      <a:pt x="24077" y="11435"/>
                    </a:cubicBezTo>
                    <a:cubicBezTo>
                      <a:pt x="23236" y="11846"/>
                      <a:pt x="22378" y="12247"/>
                      <a:pt x="21547" y="12695"/>
                    </a:cubicBezTo>
                    <a:cubicBezTo>
                      <a:pt x="20940" y="13022"/>
                      <a:pt x="20352" y="13376"/>
                      <a:pt x="19783" y="13768"/>
                    </a:cubicBezTo>
                    <a:cubicBezTo>
                      <a:pt x="15798" y="16578"/>
                      <a:pt x="15126" y="20189"/>
                      <a:pt x="14444" y="24474"/>
                    </a:cubicBezTo>
                    <a:cubicBezTo>
                      <a:pt x="14388" y="24838"/>
                      <a:pt x="14332" y="25201"/>
                      <a:pt x="14267" y="25575"/>
                    </a:cubicBezTo>
                    <a:cubicBezTo>
                      <a:pt x="13614" y="29691"/>
                      <a:pt x="12307" y="33938"/>
                      <a:pt x="7426" y="34161"/>
                    </a:cubicBezTo>
                    <a:cubicBezTo>
                      <a:pt x="5559" y="34245"/>
                      <a:pt x="4010" y="33592"/>
                      <a:pt x="2703" y="32304"/>
                    </a:cubicBezTo>
                    <a:cubicBezTo>
                      <a:pt x="2293" y="31893"/>
                      <a:pt x="1957" y="31427"/>
                      <a:pt x="1677" y="30913"/>
                    </a:cubicBezTo>
                    <a:cubicBezTo>
                      <a:pt x="613" y="28953"/>
                      <a:pt x="155" y="26826"/>
                      <a:pt x="34" y="24614"/>
                    </a:cubicBezTo>
                    <a:cubicBezTo>
                      <a:pt x="-115" y="21870"/>
                      <a:pt x="230" y="19266"/>
                      <a:pt x="1005" y="16830"/>
                    </a:cubicBezTo>
                    <a:cubicBezTo>
                      <a:pt x="2769" y="11230"/>
                      <a:pt x="6726" y="6563"/>
                      <a:pt x="11813" y="3353"/>
                    </a:cubicBezTo>
                    <a:cubicBezTo>
                      <a:pt x="13661" y="2186"/>
                      <a:pt x="15658" y="1215"/>
                      <a:pt x="17758" y="459"/>
                    </a:cubicBezTo>
                    <a:cubicBezTo>
                      <a:pt x="24282" y="-1865"/>
                      <a:pt x="33148" y="5126"/>
                      <a:pt x="26269" y="1028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" name="Google Shape;806;p43"/>
              <p:cNvSpPr/>
              <p:nvPr/>
            </p:nvSpPr>
            <p:spPr>
              <a:xfrm>
                <a:off x="4476194" y="5990548"/>
                <a:ext cx="93" cy="37"/>
              </a:xfrm>
              <a:custGeom>
                <a:avLst/>
                <a:gdLst/>
                <a:ahLst/>
                <a:cxnLst/>
                <a:rect l="l" t="t" r="r" b="b"/>
                <a:pathLst>
                  <a:path w="93" h="37" extrusionOk="0">
                    <a:moveTo>
                      <a:pt x="0" y="0"/>
                    </a:moveTo>
                    <a:lnTo>
                      <a:pt x="0" y="37"/>
                    </a:lnTo>
                    <a:cubicBezTo>
                      <a:pt x="0" y="37"/>
                      <a:pt x="56" y="37"/>
                      <a:pt x="93" y="37"/>
                    </a:cubicBezTo>
                    <a:cubicBezTo>
                      <a:pt x="65" y="28"/>
                      <a:pt x="37" y="19"/>
                      <a:pt x="0" y="10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" name="Google Shape;807;p43"/>
              <p:cNvSpPr/>
              <p:nvPr/>
            </p:nvSpPr>
            <p:spPr>
              <a:xfrm>
                <a:off x="4422905" y="5992079"/>
                <a:ext cx="21086" cy="17369"/>
              </a:xfrm>
              <a:custGeom>
                <a:avLst/>
                <a:gdLst/>
                <a:ahLst/>
                <a:cxnLst/>
                <a:rect l="l" t="t" r="r" b="b"/>
                <a:pathLst>
                  <a:path w="21086" h="17369" extrusionOk="0">
                    <a:moveTo>
                      <a:pt x="20128" y="3612"/>
                    </a:moveTo>
                    <a:cubicBezTo>
                      <a:pt x="22414" y="8811"/>
                      <a:pt x="20473" y="14765"/>
                      <a:pt x="15779" y="17369"/>
                    </a:cubicBezTo>
                    <a:cubicBezTo>
                      <a:pt x="12054" y="14896"/>
                      <a:pt x="8919" y="12852"/>
                      <a:pt x="4028" y="13907"/>
                    </a:cubicBezTo>
                    <a:cubicBezTo>
                      <a:pt x="3459" y="14028"/>
                      <a:pt x="2889" y="14187"/>
                      <a:pt x="2329" y="14373"/>
                    </a:cubicBezTo>
                    <a:cubicBezTo>
                      <a:pt x="1788" y="13673"/>
                      <a:pt x="1331" y="12890"/>
                      <a:pt x="958" y="12040"/>
                    </a:cubicBezTo>
                    <a:cubicBezTo>
                      <a:pt x="-750" y="8158"/>
                      <a:pt x="-97" y="3846"/>
                      <a:pt x="2311" y="840"/>
                    </a:cubicBezTo>
                    <a:cubicBezTo>
                      <a:pt x="8125" y="-616"/>
                      <a:pt x="14229" y="-233"/>
                      <a:pt x="19493" y="2408"/>
                    </a:cubicBezTo>
                    <a:cubicBezTo>
                      <a:pt x="19726" y="2782"/>
                      <a:pt x="19932" y="3192"/>
                      <a:pt x="20118" y="36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8" name="Google Shape;808;p43"/>
              <p:cNvSpPr/>
              <p:nvPr/>
            </p:nvSpPr>
            <p:spPr>
              <a:xfrm>
                <a:off x="4456650" y="5975046"/>
                <a:ext cx="20532" cy="21576"/>
              </a:xfrm>
              <a:custGeom>
                <a:avLst/>
                <a:gdLst/>
                <a:ahLst/>
                <a:cxnLst/>
                <a:rect l="l" t="t" r="r" b="b"/>
                <a:pathLst>
                  <a:path w="20532" h="21576" extrusionOk="0">
                    <a:moveTo>
                      <a:pt x="19712" y="6552"/>
                    </a:moveTo>
                    <a:cubicBezTo>
                      <a:pt x="20113" y="7467"/>
                      <a:pt x="20383" y="8409"/>
                      <a:pt x="20533" y="9343"/>
                    </a:cubicBezTo>
                    <a:cubicBezTo>
                      <a:pt x="19926" y="9669"/>
                      <a:pt x="19338" y="10024"/>
                      <a:pt x="18769" y="10416"/>
                    </a:cubicBezTo>
                    <a:cubicBezTo>
                      <a:pt x="14784" y="13225"/>
                      <a:pt x="14112" y="16837"/>
                      <a:pt x="13431" y="21121"/>
                    </a:cubicBezTo>
                    <a:cubicBezTo>
                      <a:pt x="8390" y="22689"/>
                      <a:pt x="2800" y="20104"/>
                      <a:pt x="541" y="14980"/>
                    </a:cubicBezTo>
                    <a:cubicBezTo>
                      <a:pt x="327" y="14485"/>
                      <a:pt x="140" y="13981"/>
                      <a:pt x="0" y="13477"/>
                    </a:cubicBezTo>
                    <a:cubicBezTo>
                      <a:pt x="1764" y="7877"/>
                      <a:pt x="5721" y="3211"/>
                      <a:pt x="10808" y="0"/>
                    </a:cubicBezTo>
                    <a:cubicBezTo>
                      <a:pt x="14560" y="364"/>
                      <a:pt x="18041" y="2763"/>
                      <a:pt x="19712" y="65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9" name="Google Shape;809;p43"/>
              <p:cNvSpPr/>
              <p:nvPr/>
            </p:nvSpPr>
            <p:spPr>
              <a:xfrm>
                <a:off x="4410945" y="5973618"/>
                <a:ext cx="7382" cy="15978"/>
              </a:xfrm>
              <a:custGeom>
                <a:avLst/>
                <a:gdLst/>
                <a:ahLst/>
                <a:cxnLst/>
                <a:rect l="l" t="t" r="r" b="b"/>
                <a:pathLst>
                  <a:path w="7382" h="15978" extrusionOk="0">
                    <a:moveTo>
                      <a:pt x="7383" y="0"/>
                    </a:moveTo>
                    <a:cubicBezTo>
                      <a:pt x="3575" y="4321"/>
                      <a:pt x="37" y="10033"/>
                      <a:pt x="0" y="15978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0" name="Google Shape;810;p43"/>
              <p:cNvSpPr/>
              <p:nvPr/>
            </p:nvSpPr>
            <p:spPr>
              <a:xfrm>
                <a:off x="4454093" y="5956754"/>
                <a:ext cx="17098" cy="4217"/>
              </a:xfrm>
              <a:custGeom>
                <a:avLst/>
                <a:gdLst/>
                <a:ahLst/>
                <a:cxnLst/>
                <a:rect l="l" t="t" r="r" b="b"/>
                <a:pathLst>
                  <a:path w="17098" h="4217" extrusionOk="0">
                    <a:moveTo>
                      <a:pt x="0" y="55"/>
                    </a:moveTo>
                    <a:cubicBezTo>
                      <a:pt x="5749" y="-234"/>
                      <a:pt x="12422" y="540"/>
                      <a:pt x="17099" y="4218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11" name="Google Shape;811;p43"/>
            <p:cNvSpPr/>
            <p:nvPr/>
          </p:nvSpPr>
          <p:spPr>
            <a:xfrm>
              <a:off x="6721403" y="3458458"/>
              <a:ext cx="5777" cy="43912"/>
            </a:xfrm>
            <a:custGeom>
              <a:avLst/>
              <a:gdLst/>
              <a:ahLst/>
              <a:cxnLst/>
              <a:rect l="l" t="t" r="r" b="b"/>
              <a:pathLst>
                <a:path w="5777" h="43912" extrusionOk="0">
                  <a:moveTo>
                    <a:pt x="5777" y="0"/>
                  </a:moveTo>
                  <a:lnTo>
                    <a:pt x="0" y="4391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43"/>
            <p:cNvSpPr/>
            <p:nvPr/>
          </p:nvSpPr>
          <p:spPr>
            <a:xfrm>
              <a:off x="6720245" y="3626025"/>
              <a:ext cx="6355" cy="49699"/>
            </a:xfrm>
            <a:custGeom>
              <a:avLst/>
              <a:gdLst/>
              <a:ahLst/>
              <a:cxnLst/>
              <a:rect l="l" t="t" r="r" b="b"/>
              <a:pathLst>
                <a:path w="6355" h="49699" extrusionOk="0">
                  <a:moveTo>
                    <a:pt x="0" y="0"/>
                  </a:moveTo>
                  <a:lnTo>
                    <a:pt x="6356" y="496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43"/>
            <p:cNvSpPr/>
            <p:nvPr/>
          </p:nvSpPr>
          <p:spPr>
            <a:xfrm>
              <a:off x="6646290" y="3542820"/>
              <a:ext cx="42755" cy="17331"/>
            </a:xfrm>
            <a:custGeom>
              <a:avLst/>
              <a:gdLst/>
              <a:ahLst/>
              <a:cxnLst/>
              <a:rect l="l" t="t" r="r" b="b"/>
              <a:pathLst>
                <a:path w="42755" h="17331" extrusionOk="0">
                  <a:moveTo>
                    <a:pt x="0" y="17332"/>
                  </a:moveTo>
                  <a:lnTo>
                    <a:pt x="4275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4" name="Google Shape;814;p43"/>
          <p:cNvGrpSpPr/>
          <p:nvPr/>
        </p:nvGrpSpPr>
        <p:grpSpPr>
          <a:xfrm>
            <a:off x="152393" y="4153800"/>
            <a:ext cx="753409" cy="837297"/>
            <a:chOff x="5587025" y="867005"/>
            <a:chExt cx="1175364" cy="1306439"/>
          </a:xfrm>
        </p:grpSpPr>
        <p:sp>
          <p:nvSpPr>
            <p:cNvPr id="815" name="Google Shape;815;p43"/>
            <p:cNvSpPr/>
            <p:nvPr/>
          </p:nvSpPr>
          <p:spPr>
            <a:xfrm>
              <a:off x="6543645" y="1089090"/>
              <a:ext cx="218745" cy="218923"/>
            </a:xfrm>
            <a:custGeom>
              <a:avLst/>
              <a:gdLst/>
              <a:ahLst/>
              <a:cxnLst/>
              <a:rect l="l" t="t" r="r" b="b"/>
              <a:pathLst>
                <a:path w="11031" h="11040" extrusionOk="0">
                  <a:moveTo>
                    <a:pt x="5516" y="0"/>
                  </a:moveTo>
                  <a:lnTo>
                    <a:pt x="7467" y="3574"/>
                  </a:lnTo>
                  <a:lnTo>
                    <a:pt x="11032" y="5525"/>
                  </a:lnTo>
                  <a:lnTo>
                    <a:pt x="7467" y="7476"/>
                  </a:lnTo>
                  <a:lnTo>
                    <a:pt x="5516" y="11041"/>
                  </a:lnTo>
                  <a:lnTo>
                    <a:pt x="3565" y="7476"/>
                  </a:lnTo>
                  <a:lnTo>
                    <a:pt x="0" y="5525"/>
                  </a:lnTo>
                  <a:lnTo>
                    <a:pt x="3565" y="3574"/>
                  </a:lnTo>
                  <a:lnTo>
                    <a:pt x="55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43"/>
            <p:cNvSpPr/>
            <p:nvPr/>
          </p:nvSpPr>
          <p:spPr>
            <a:xfrm>
              <a:off x="5587025" y="896431"/>
              <a:ext cx="837461" cy="1277012"/>
            </a:xfrm>
            <a:custGeom>
              <a:avLst/>
              <a:gdLst/>
              <a:ahLst/>
              <a:cxnLst/>
              <a:rect l="l" t="t" r="r" b="b"/>
              <a:pathLst>
                <a:path w="42232" h="64398" extrusionOk="0">
                  <a:moveTo>
                    <a:pt x="1969" y="64399"/>
                  </a:moveTo>
                  <a:lnTo>
                    <a:pt x="16744" y="24966"/>
                  </a:lnTo>
                  <a:lnTo>
                    <a:pt x="0" y="21364"/>
                  </a:lnTo>
                  <a:lnTo>
                    <a:pt x="19011" y="20654"/>
                  </a:lnTo>
                  <a:lnTo>
                    <a:pt x="33291" y="0"/>
                  </a:lnTo>
                  <a:lnTo>
                    <a:pt x="27290" y="21028"/>
                  </a:lnTo>
                  <a:lnTo>
                    <a:pt x="42233" y="23706"/>
                  </a:lnTo>
                  <a:lnTo>
                    <a:pt x="25750" y="25461"/>
                  </a:lnTo>
                  <a:lnTo>
                    <a:pt x="1969" y="6439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43"/>
            <p:cNvSpPr/>
            <p:nvPr/>
          </p:nvSpPr>
          <p:spPr>
            <a:xfrm>
              <a:off x="5805781" y="867005"/>
              <a:ext cx="55504" cy="55504"/>
            </a:xfrm>
            <a:custGeom>
              <a:avLst/>
              <a:gdLst/>
              <a:ahLst/>
              <a:cxnLst/>
              <a:rect l="l" t="t" r="r" b="b"/>
              <a:pathLst>
                <a:path w="2799" h="2799" extrusionOk="0">
                  <a:moveTo>
                    <a:pt x="2800" y="1400"/>
                  </a:moveTo>
                  <a:cubicBezTo>
                    <a:pt x="2800" y="2173"/>
                    <a:pt x="2173" y="2800"/>
                    <a:pt x="1400" y="2800"/>
                  </a:cubicBezTo>
                  <a:cubicBezTo>
                    <a:pt x="627" y="2800"/>
                    <a:pt x="0" y="2173"/>
                    <a:pt x="0" y="1400"/>
                  </a:cubicBezTo>
                  <a:cubicBezTo>
                    <a:pt x="0" y="627"/>
                    <a:pt x="627" y="0"/>
                    <a:pt x="1400" y="0"/>
                  </a:cubicBezTo>
                  <a:cubicBezTo>
                    <a:pt x="2173" y="0"/>
                    <a:pt x="2800" y="627"/>
                    <a:pt x="2800" y="14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8" name="Google Shape;818;p43"/>
          <p:cNvGrpSpPr/>
          <p:nvPr/>
        </p:nvGrpSpPr>
        <p:grpSpPr>
          <a:xfrm>
            <a:off x="7336090" y="3095825"/>
            <a:ext cx="1869372" cy="2093091"/>
            <a:chOff x="-368119" y="3302764"/>
            <a:chExt cx="1644127" cy="1840889"/>
          </a:xfrm>
        </p:grpSpPr>
        <p:sp>
          <p:nvSpPr>
            <p:cNvPr id="819" name="Google Shape;819;p43"/>
            <p:cNvSpPr/>
            <p:nvPr/>
          </p:nvSpPr>
          <p:spPr>
            <a:xfrm flipH="1">
              <a:off x="-186208" y="3814916"/>
              <a:ext cx="1462215" cy="1328737"/>
            </a:xfrm>
            <a:custGeom>
              <a:avLst/>
              <a:gdLst/>
              <a:ahLst/>
              <a:cxnLst/>
              <a:rect l="l" t="t" r="r" b="b"/>
              <a:pathLst>
                <a:path w="102810" h="93425" extrusionOk="0">
                  <a:moveTo>
                    <a:pt x="102791" y="47133"/>
                  </a:moveTo>
                  <a:cubicBezTo>
                    <a:pt x="102614" y="40833"/>
                    <a:pt x="101055" y="34281"/>
                    <a:pt x="96818" y="29615"/>
                  </a:cubicBezTo>
                  <a:cubicBezTo>
                    <a:pt x="92581" y="24948"/>
                    <a:pt x="87923" y="23240"/>
                    <a:pt x="82463" y="26395"/>
                  </a:cubicBezTo>
                  <a:cubicBezTo>
                    <a:pt x="82986" y="16100"/>
                    <a:pt x="76546" y="5796"/>
                    <a:pt x="67055" y="1764"/>
                  </a:cubicBezTo>
                  <a:cubicBezTo>
                    <a:pt x="57563" y="-2268"/>
                    <a:pt x="47605" y="887"/>
                    <a:pt x="40558" y="8419"/>
                  </a:cubicBezTo>
                  <a:cubicBezTo>
                    <a:pt x="36834" y="1419"/>
                    <a:pt x="27389" y="-1222"/>
                    <a:pt x="19885" y="1335"/>
                  </a:cubicBezTo>
                  <a:cubicBezTo>
                    <a:pt x="12381" y="3892"/>
                    <a:pt x="6874" y="10631"/>
                    <a:pt x="4000" y="18023"/>
                  </a:cubicBezTo>
                  <a:cubicBezTo>
                    <a:pt x="1125" y="25415"/>
                    <a:pt x="537" y="33469"/>
                    <a:pt x="220" y="41393"/>
                  </a:cubicBezTo>
                  <a:cubicBezTo>
                    <a:pt x="-443" y="58034"/>
                    <a:pt x="80" y="75169"/>
                    <a:pt x="6202" y="90616"/>
                  </a:cubicBezTo>
                  <a:lnTo>
                    <a:pt x="73550" y="93425"/>
                  </a:lnTo>
                  <a:cubicBezTo>
                    <a:pt x="79972" y="86687"/>
                    <a:pt x="88530" y="81675"/>
                    <a:pt x="94354" y="74283"/>
                  </a:cubicBezTo>
                  <a:cubicBezTo>
                    <a:pt x="100337" y="66686"/>
                    <a:pt x="103071" y="56802"/>
                    <a:pt x="102791" y="4714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43"/>
            <p:cNvSpPr/>
            <p:nvPr/>
          </p:nvSpPr>
          <p:spPr>
            <a:xfrm flipH="1">
              <a:off x="-186023" y="4167425"/>
              <a:ext cx="261395" cy="761444"/>
            </a:xfrm>
            <a:custGeom>
              <a:avLst/>
              <a:gdLst/>
              <a:ahLst/>
              <a:cxnLst/>
              <a:rect l="l" t="t" r="r" b="b"/>
              <a:pathLst>
                <a:path w="18379" h="53538" extrusionOk="0">
                  <a:moveTo>
                    <a:pt x="12" y="17867"/>
                  </a:moveTo>
                  <a:cubicBezTo>
                    <a:pt x="86" y="30029"/>
                    <a:pt x="2279" y="42077"/>
                    <a:pt x="6265" y="53539"/>
                  </a:cubicBezTo>
                  <a:cubicBezTo>
                    <a:pt x="7562" y="52250"/>
                    <a:pt x="8794" y="50916"/>
                    <a:pt x="9924" y="49479"/>
                  </a:cubicBezTo>
                  <a:cubicBezTo>
                    <a:pt x="15906" y="41881"/>
                    <a:pt x="18641" y="31998"/>
                    <a:pt x="18360" y="22338"/>
                  </a:cubicBezTo>
                  <a:cubicBezTo>
                    <a:pt x="18183" y="16038"/>
                    <a:pt x="16625" y="9486"/>
                    <a:pt x="12387" y="4819"/>
                  </a:cubicBezTo>
                  <a:cubicBezTo>
                    <a:pt x="9009" y="1096"/>
                    <a:pt x="5360" y="-734"/>
                    <a:pt x="1253" y="274"/>
                  </a:cubicBezTo>
                  <a:cubicBezTo>
                    <a:pt x="413" y="6098"/>
                    <a:pt x="-35" y="11978"/>
                    <a:pt x="2" y="178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43"/>
            <p:cNvSpPr/>
            <p:nvPr/>
          </p:nvSpPr>
          <p:spPr>
            <a:xfrm flipH="1">
              <a:off x="95888" y="3842137"/>
              <a:ext cx="593619" cy="1292754"/>
            </a:xfrm>
            <a:custGeom>
              <a:avLst/>
              <a:gdLst/>
              <a:ahLst/>
              <a:cxnLst/>
              <a:rect l="l" t="t" r="r" b="b"/>
              <a:pathLst>
                <a:path w="41738" h="90895" extrusionOk="0">
                  <a:moveTo>
                    <a:pt x="41738" y="15857"/>
                  </a:moveTo>
                  <a:cubicBezTo>
                    <a:pt x="39284" y="8941"/>
                    <a:pt x="34047" y="2968"/>
                    <a:pt x="27309" y="0"/>
                  </a:cubicBezTo>
                  <a:cubicBezTo>
                    <a:pt x="23707" y="3602"/>
                    <a:pt x="20533" y="7625"/>
                    <a:pt x="17799" y="11946"/>
                  </a:cubicBezTo>
                  <a:cubicBezTo>
                    <a:pt x="9716" y="24742"/>
                    <a:pt x="5385" y="39629"/>
                    <a:pt x="2893" y="54449"/>
                  </a:cubicBezTo>
                  <a:cubicBezTo>
                    <a:pt x="868" y="66480"/>
                    <a:pt x="84" y="78697"/>
                    <a:pt x="0" y="90896"/>
                  </a:cubicBezTo>
                  <a:cubicBezTo>
                    <a:pt x="5889" y="85622"/>
                    <a:pt x="11545" y="80107"/>
                    <a:pt x="16091" y="73573"/>
                  </a:cubicBezTo>
                  <a:cubicBezTo>
                    <a:pt x="16352" y="73200"/>
                    <a:pt x="16716" y="73097"/>
                    <a:pt x="17043" y="73172"/>
                  </a:cubicBezTo>
                  <a:cubicBezTo>
                    <a:pt x="24845" y="61188"/>
                    <a:pt x="31798" y="48607"/>
                    <a:pt x="37818" y="35615"/>
                  </a:cubicBezTo>
                  <a:cubicBezTo>
                    <a:pt x="38658" y="28942"/>
                    <a:pt x="40236" y="22400"/>
                    <a:pt x="41738" y="1583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43"/>
            <p:cNvSpPr/>
            <p:nvPr/>
          </p:nvSpPr>
          <p:spPr>
            <a:xfrm flipH="1">
              <a:off x="571916" y="5060801"/>
              <a:ext cx="84012" cy="79632"/>
            </a:xfrm>
            <a:custGeom>
              <a:avLst/>
              <a:gdLst/>
              <a:ahLst/>
              <a:cxnLst/>
              <a:rect l="l" t="t" r="r" b="b"/>
              <a:pathLst>
                <a:path w="5907" h="5599" extrusionOk="0">
                  <a:moveTo>
                    <a:pt x="5908" y="9"/>
                  </a:moveTo>
                  <a:cubicBezTo>
                    <a:pt x="5908" y="9"/>
                    <a:pt x="5898" y="9"/>
                    <a:pt x="5889" y="0"/>
                  </a:cubicBezTo>
                  <a:cubicBezTo>
                    <a:pt x="3976" y="1923"/>
                    <a:pt x="2007" y="3780"/>
                    <a:pt x="0" y="5600"/>
                  </a:cubicBezTo>
                  <a:cubicBezTo>
                    <a:pt x="1204" y="4713"/>
                    <a:pt x="2371" y="3789"/>
                    <a:pt x="3509" y="2837"/>
                  </a:cubicBezTo>
                  <a:cubicBezTo>
                    <a:pt x="3686" y="2650"/>
                    <a:pt x="3864" y="2455"/>
                    <a:pt x="4050" y="2268"/>
                  </a:cubicBezTo>
                  <a:cubicBezTo>
                    <a:pt x="4676" y="1521"/>
                    <a:pt x="5292" y="775"/>
                    <a:pt x="5908" y="19"/>
                  </a:cubicBezTo>
                  <a:close/>
                </a:path>
              </a:pathLst>
            </a:custGeom>
            <a:solidFill>
              <a:srgbClr val="52A8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43"/>
            <p:cNvSpPr/>
            <p:nvPr/>
          </p:nvSpPr>
          <p:spPr>
            <a:xfrm flipH="1">
              <a:off x="753882" y="3989606"/>
              <a:ext cx="211901" cy="1097621"/>
            </a:xfrm>
            <a:custGeom>
              <a:avLst/>
              <a:gdLst/>
              <a:ahLst/>
              <a:cxnLst/>
              <a:rect l="l" t="t" r="r" b="b"/>
              <a:pathLst>
                <a:path w="14899" h="77175" extrusionOk="0">
                  <a:moveTo>
                    <a:pt x="14899" y="0"/>
                  </a:moveTo>
                  <a:cubicBezTo>
                    <a:pt x="10503" y="3602"/>
                    <a:pt x="8039" y="9006"/>
                    <a:pt x="6144" y="14364"/>
                  </a:cubicBezTo>
                  <a:cubicBezTo>
                    <a:pt x="-939" y="34411"/>
                    <a:pt x="-1929" y="56578"/>
                    <a:pt x="3335" y="77176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43"/>
            <p:cNvSpPr/>
            <p:nvPr/>
          </p:nvSpPr>
          <p:spPr>
            <a:xfrm flipH="1">
              <a:off x="126042" y="4263040"/>
              <a:ext cx="498300" cy="832016"/>
            </a:xfrm>
            <a:custGeom>
              <a:avLst/>
              <a:gdLst/>
              <a:ahLst/>
              <a:cxnLst/>
              <a:rect l="l" t="t" r="r" b="b"/>
              <a:pathLst>
                <a:path w="35036" h="58500" extrusionOk="0">
                  <a:moveTo>
                    <a:pt x="35037" y="0"/>
                  </a:moveTo>
                  <a:cubicBezTo>
                    <a:pt x="27094" y="21438"/>
                    <a:pt x="15148" y="41383"/>
                    <a:pt x="0" y="5850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43"/>
            <p:cNvSpPr/>
            <p:nvPr/>
          </p:nvSpPr>
          <p:spPr>
            <a:xfrm flipH="1">
              <a:off x="1067269" y="4849460"/>
              <a:ext cx="60431" cy="60431"/>
            </a:xfrm>
            <a:custGeom>
              <a:avLst/>
              <a:gdLst/>
              <a:ahLst/>
              <a:cxnLst/>
              <a:rect l="l" t="t" r="r" b="b"/>
              <a:pathLst>
                <a:path w="4249" h="4249" extrusionOk="0">
                  <a:moveTo>
                    <a:pt x="4248" y="2213"/>
                  </a:moveTo>
                  <a:cubicBezTo>
                    <a:pt x="4202" y="3380"/>
                    <a:pt x="3212" y="4295"/>
                    <a:pt x="2036" y="4248"/>
                  </a:cubicBezTo>
                  <a:cubicBezTo>
                    <a:pt x="869" y="4202"/>
                    <a:pt x="-45" y="3212"/>
                    <a:pt x="2" y="2036"/>
                  </a:cubicBezTo>
                  <a:cubicBezTo>
                    <a:pt x="48" y="869"/>
                    <a:pt x="1038" y="-45"/>
                    <a:pt x="2214" y="2"/>
                  </a:cubicBezTo>
                  <a:cubicBezTo>
                    <a:pt x="3380" y="48"/>
                    <a:pt x="4295" y="1038"/>
                    <a:pt x="4248" y="22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43"/>
            <p:cNvSpPr/>
            <p:nvPr/>
          </p:nvSpPr>
          <p:spPr>
            <a:xfrm flipH="1">
              <a:off x="809638" y="4478064"/>
              <a:ext cx="36253" cy="36253"/>
            </a:xfrm>
            <a:custGeom>
              <a:avLst/>
              <a:gdLst/>
              <a:ahLst/>
              <a:cxnLst/>
              <a:rect l="l" t="t" r="r" b="b"/>
              <a:pathLst>
                <a:path w="2549" h="2549" extrusionOk="0">
                  <a:moveTo>
                    <a:pt x="2549" y="1326"/>
                  </a:moveTo>
                  <a:cubicBezTo>
                    <a:pt x="2521" y="2026"/>
                    <a:pt x="1924" y="2577"/>
                    <a:pt x="1224" y="2549"/>
                  </a:cubicBezTo>
                  <a:cubicBezTo>
                    <a:pt x="524" y="2521"/>
                    <a:pt x="-27" y="1923"/>
                    <a:pt x="1" y="1223"/>
                  </a:cubicBezTo>
                  <a:cubicBezTo>
                    <a:pt x="29" y="523"/>
                    <a:pt x="626" y="-27"/>
                    <a:pt x="1326" y="1"/>
                  </a:cubicBezTo>
                  <a:cubicBezTo>
                    <a:pt x="2026" y="29"/>
                    <a:pt x="2577" y="626"/>
                    <a:pt x="2549" y="13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43"/>
            <p:cNvSpPr/>
            <p:nvPr/>
          </p:nvSpPr>
          <p:spPr>
            <a:xfrm flipH="1">
              <a:off x="1060245" y="4600716"/>
              <a:ext cx="28146" cy="28146"/>
            </a:xfrm>
            <a:custGeom>
              <a:avLst/>
              <a:gdLst/>
              <a:ahLst/>
              <a:cxnLst/>
              <a:rect l="l" t="t" r="r" b="b"/>
              <a:pathLst>
                <a:path w="1979" h="1979" extrusionOk="0">
                  <a:moveTo>
                    <a:pt x="1979" y="1027"/>
                  </a:moveTo>
                  <a:cubicBezTo>
                    <a:pt x="1961" y="1578"/>
                    <a:pt x="1494" y="1998"/>
                    <a:pt x="953" y="1979"/>
                  </a:cubicBezTo>
                  <a:cubicBezTo>
                    <a:pt x="402" y="1961"/>
                    <a:pt x="-18" y="1494"/>
                    <a:pt x="1" y="953"/>
                  </a:cubicBezTo>
                  <a:cubicBezTo>
                    <a:pt x="19" y="402"/>
                    <a:pt x="486" y="-18"/>
                    <a:pt x="1027" y="1"/>
                  </a:cubicBezTo>
                  <a:cubicBezTo>
                    <a:pt x="1578" y="19"/>
                    <a:pt x="1998" y="486"/>
                    <a:pt x="1979" y="10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43"/>
            <p:cNvSpPr/>
            <p:nvPr/>
          </p:nvSpPr>
          <p:spPr>
            <a:xfrm flipH="1">
              <a:off x="893235" y="3874379"/>
              <a:ext cx="40264" cy="40264"/>
            </a:xfrm>
            <a:custGeom>
              <a:avLst/>
              <a:gdLst/>
              <a:ahLst/>
              <a:cxnLst/>
              <a:rect l="l" t="t" r="r" b="b"/>
              <a:pathLst>
                <a:path w="2831" h="2831" extrusionOk="0">
                  <a:moveTo>
                    <a:pt x="2830" y="1476"/>
                  </a:moveTo>
                  <a:cubicBezTo>
                    <a:pt x="2802" y="2260"/>
                    <a:pt x="2139" y="2867"/>
                    <a:pt x="1355" y="2829"/>
                  </a:cubicBezTo>
                  <a:cubicBezTo>
                    <a:pt x="571" y="2802"/>
                    <a:pt x="-36" y="2139"/>
                    <a:pt x="2" y="1355"/>
                  </a:cubicBezTo>
                  <a:cubicBezTo>
                    <a:pt x="30" y="571"/>
                    <a:pt x="693" y="-36"/>
                    <a:pt x="1476" y="2"/>
                  </a:cubicBezTo>
                  <a:cubicBezTo>
                    <a:pt x="2260" y="29"/>
                    <a:pt x="2867" y="692"/>
                    <a:pt x="2830" y="14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43"/>
            <p:cNvSpPr/>
            <p:nvPr/>
          </p:nvSpPr>
          <p:spPr>
            <a:xfrm flipH="1">
              <a:off x="700768" y="4373603"/>
              <a:ext cx="52339" cy="52325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3679" y="1914"/>
                  </a:moveTo>
                  <a:cubicBezTo>
                    <a:pt x="3632" y="2932"/>
                    <a:pt x="2783" y="3716"/>
                    <a:pt x="1765" y="3678"/>
                  </a:cubicBezTo>
                  <a:cubicBezTo>
                    <a:pt x="748" y="3632"/>
                    <a:pt x="-36" y="2783"/>
                    <a:pt x="1" y="1765"/>
                  </a:cubicBezTo>
                  <a:cubicBezTo>
                    <a:pt x="48" y="748"/>
                    <a:pt x="897" y="-36"/>
                    <a:pt x="1915" y="1"/>
                  </a:cubicBezTo>
                  <a:cubicBezTo>
                    <a:pt x="2932" y="48"/>
                    <a:pt x="3716" y="897"/>
                    <a:pt x="3679" y="19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43"/>
            <p:cNvSpPr/>
            <p:nvPr/>
          </p:nvSpPr>
          <p:spPr>
            <a:xfrm flipH="1">
              <a:off x="163192" y="4621807"/>
              <a:ext cx="40264" cy="40264"/>
            </a:xfrm>
            <a:custGeom>
              <a:avLst/>
              <a:gdLst/>
              <a:ahLst/>
              <a:cxnLst/>
              <a:rect l="l" t="t" r="r" b="b"/>
              <a:pathLst>
                <a:path w="2831" h="2831" extrusionOk="0">
                  <a:moveTo>
                    <a:pt x="2830" y="1476"/>
                  </a:moveTo>
                  <a:cubicBezTo>
                    <a:pt x="2802" y="2261"/>
                    <a:pt x="2139" y="2867"/>
                    <a:pt x="1355" y="2830"/>
                  </a:cubicBezTo>
                  <a:cubicBezTo>
                    <a:pt x="571" y="2792"/>
                    <a:pt x="-36" y="2139"/>
                    <a:pt x="2" y="1355"/>
                  </a:cubicBezTo>
                  <a:cubicBezTo>
                    <a:pt x="30" y="571"/>
                    <a:pt x="693" y="-36"/>
                    <a:pt x="1476" y="2"/>
                  </a:cubicBezTo>
                  <a:cubicBezTo>
                    <a:pt x="2260" y="30"/>
                    <a:pt x="2867" y="693"/>
                    <a:pt x="2830" y="14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43"/>
            <p:cNvSpPr/>
            <p:nvPr/>
          </p:nvSpPr>
          <p:spPr>
            <a:xfrm flipH="1">
              <a:off x="284903" y="4997853"/>
              <a:ext cx="40264" cy="40264"/>
            </a:xfrm>
            <a:custGeom>
              <a:avLst/>
              <a:gdLst/>
              <a:ahLst/>
              <a:cxnLst/>
              <a:rect l="l" t="t" r="r" b="b"/>
              <a:pathLst>
                <a:path w="2831" h="2831" extrusionOk="0">
                  <a:moveTo>
                    <a:pt x="2829" y="1476"/>
                  </a:moveTo>
                  <a:cubicBezTo>
                    <a:pt x="2802" y="2260"/>
                    <a:pt x="2139" y="2867"/>
                    <a:pt x="1355" y="2830"/>
                  </a:cubicBezTo>
                  <a:cubicBezTo>
                    <a:pt x="571" y="2792"/>
                    <a:pt x="-36" y="2139"/>
                    <a:pt x="2" y="1355"/>
                  </a:cubicBezTo>
                  <a:cubicBezTo>
                    <a:pt x="29" y="571"/>
                    <a:pt x="692" y="-36"/>
                    <a:pt x="1476" y="2"/>
                  </a:cubicBezTo>
                  <a:cubicBezTo>
                    <a:pt x="2260" y="30"/>
                    <a:pt x="2867" y="693"/>
                    <a:pt x="2829" y="14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43"/>
            <p:cNvSpPr/>
            <p:nvPr/>
          </p:nvSpPr>
          <p:spPr>
            <a:xfrm flipH="1">
              <a:off x="252520" y="4241124"/>
              <a:ext cx="40264" cy="40264"/>
            </a:xfrm>
            <a:custGeom>
              <a:avLst/>
              <a:gdLst/>
              <a:ahLst/>
              <a:cxnLst/>
              <a:rect l="l" t="t" r="r" b="b"/>
              <a:pathLst>
                <a:path w="2831" h="2831" extrusionOk="0">
                  <a:moveTo>
                    <a:pt x="2829" y="1476"/>
                  </a:moveTo>
                  <a:cubicBezTo>
                    <a:pt x="2802" y="2260"/>
                    <a:pt x="2139" y="2867"/>
                    <a:pt x="1355" y="2829"/>
                  </a:cubicBezTo>
                  <a:cubicBezTo>
                    <a:pt x="571" y="2802"/>
                    <a:pt x="-36" y="2139"/>
                    <a:pt x="2" y="1355"/>
                  </a:cubicBezTo>
                  <a:cubicBezTo>
                    <a:pt x="29" y="571"/>
                    <a:pt x="693" y="-36"/>
                    <a:pt x="1476" y="2"/>
                  </a:cubicBezTo>
                  <a:cubicBezTo>
                    <a:pt x="2260" y="29"/>
                    <a:pt x="2867" y="692"/>
                    <a:pt x="2829" y="14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43"/>
            <p:cNvSpPr/>
            <p:nvPr/>
          </p:nvSpPr>
          <p:spPr>
            <a:xfrm flipH="1">
              <a:off x="330201" y="4385549"/>
              <a:ext cx="28146" cy="28146"/>
            </a:xfrm>
            <a:custGeom>
              <a:avLst/>
              <a:gdLst/>
              <a:ahLst/>
              <a:cxnLst/>
              <a:rect l="l" t="t" r="r" b="b"/>
              <a:pathLst>
                <a:path w="1979" h="1979" extrusionOk="0">
                  <a:moveTo>
                    <a:pt x="1979" y="1027"/>
                  </a:moveTo>
                  <a:cubicBezTo>
                    <a:pt x="1961" y="1578"/>
                    <a:pt x="1494" y="1998"/>
                    <a:pt x="953" y="1979"/>
                  </a:cubicBezTo>
                  <a:cubicBezTo>
                    <a:pt x="402" y="1961"/>
                    <a:pt x="-18" y="1494"/>
                    <a:pt x="1" y="953"/>
                  </a:cubicBezTo>
                  <a:cubicBezTo>
                    <a:pt x="19" y="402"/>
                    <a:pt x="486" y="-18"/>
                    <a:pt x="1027" y="1"/>
                  </a:cubicBezTo>
                  <a:cubicBezTo>
                    <a:pt x="1578" y="19"/>
                    <a:pt x="1998" y="486"/>
                    <a:pt x="1979" y="10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43"/>
            <p:cNvSpPr/>
            <p:nvPr/>
          </p:nvSpPr>
          <p:spPr>
            <a:xfrm flipH="1">
              <a:off x="724548" y="4948887"/>
              <a:ext cx="36253" cy="36253"/>
            </a:xfrm>
            <a:custGeom>
              <a:avLst/>
              <a:gdLst/>
              <a:ahLst/>
              <a:cxnLst/>
              <a:rect l="l" t="t" r="r" b="b"/>
              <a:pathLst>
                <a:path w="2549" h="2549" extrusionOk="0">
                  <a:moveTo>
                    <a:pt x="2549" y="1326"/>
                  </a:moveTo>
                  <a:cubicBezTo>
                    <a:pt x="2521" y="2026"/>
                    <a:pt x="1923" y="2577"/>
                    <a:pt x="1223" y="2549"/>
                  </a:cubicBezTo>
                  <a:cubicBezTo>
                    <a:pt x="523" y="2521"/>
                    <a:pt x="-27" y="1924"/>
                    <a:pt x="1" y="1224"/>
                  </a:cubicBezTo>
                  <a:cubicBezTo>
                    <a:pt x="29" y="524"/>
                    <a:pt x="626" y="-27"/>
                    <a:pt x="1326" y="1"/>
                  </a:cubicBezTo>
                  <a:cubicBezTo>
                    <a:pt x="2026" y="29"/>
                    <a:pt x="2577" y="626"/>
                    <a:pt x="2549" y="13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43"/>
            <p:cNvSpPr/>
            <p:nvPr/>
          </p:nvSpPr>
          <p:spPr>
            <a:xfrm flipH="1">
              <a:off x="-368119" y="3302764"/>
              <a:ext cx="1400731" cy="996542"/>
            </a:xfrm>
            <a:custGeom>
              <a:avLst/>
              <a:gdLst/>
              <a:ahLst/>
              <a:cxnLst/>
              <a:rect l="l" t="t" r="r" b="b"/>
              <a:pathLst>
                <a:path w="98487" h="70068" extrusionOk="0">
                  <a:moveTo>
                    <a:pt x="56996" y="33809"/>
                  </a:moveTo>
                  <a:cubicBezTo>
                    <a:pt x="60412" y="25138"/>
                    <a:pt x="60645" y="15245"/>
                    <a:pt x="57640" y="6425"/>
                  </a:cubicBezTo>
                  <a:cubicBezTo>
                    <a:pt x="57005" y="4559"/>
                    <a:pt x="56184" y="2683"/>
                    <a:pt x="54709" y="1376"/>
                  </a:cubicBezTo>
                  <a:cubicBezTo>
                    <a:pt x="53234" y="69"/>
                    <a:pt x="50948" y="-491"/>
                    <a:pt x="49259" y="517"/>
                  </a:cubicBezTo>
                  <a:cubicBezTo>
                    <a:pt x="46898" y="1927"/>
                    <a:pt x="46907" y="5305"/>
                    <a:pt x="47271" y="8040"/>
                  </a:cubicBezTo>
                  <a:cubicBezTo>
                    <a:pt x="48101" y="14209"/>
                    <a:pt x="48260" y="21638"/>
                    <a:pt x="49763" y="27677"/>
                  </a:cubicBezTo>
                  <a:cubicBezTo>
                    <a:pt x="49473" y="26510"/>
                    <a:pt x="47794" y="23197"/>
                    <a:pt x="47215" y="22058"/>
                  </a:cubicBezTo>
                  <a:cubicBezTo>
                    <a:pt x="43108" y="14004"/>
                    <a:pt x="35707" y="-435"/>
                    <a:pt x="24218" y="2253"/>
                  </a:cubicBezTo>
                  <a:cubicBezTo>
                    <a:pt x="19533" y="3345"/>
                    <a:pt x="15781" y="8385"/>
                    <a:pt x="18777" y="12912"/>
                  </a:cubicBezTo>
                  <a:cubicBezTo>
                    <a:pt x="20662" y="15759"/>
                    <a:pt x="24246" y="16981"/>
                    <a:pt x="27065" y="18624"/>
                  </a:cubicBezTo>
                  <a:cubicBezTo>
                    <a:pt x="30816" y="20817"/>
                    <a:pt x="34783" y="22786"/>
                    <a:pt x="38936" y="24084"/>
                  </a:cubicBezTo>
                  <a:cubicBezTo>
                    <a:pt x="29165" y="20397"/>
                    <a:pt x="15799" y="19081"/>
                    <a:pt x="6074" y="22908"/>
                  </a:cubicBezTo>
                  <a:cubicBezTo>
                    <a:pt x="3517" y="23916"/>
                    <a:pt x="801" y="25475"/>
                    <a:pt x="138" y="28144"/>
                  </a:cubicBezTo>
                  <a:cubicBezTo>
                    <a:pt x="-366" y="30188"/>
                    <a:pt x="558" y="32400"/>
                    <a:pt x="2070" y="33865"/>
                  </a:cubicBezTo>
                  <a:cubicBezTo>
                    <a:pt x="3582" y="35330"/>
                    <a:pt x="5598" y="36170"/>
                    <a:pt x="7624" y="36758"/>
                  </a:cubicBezTo>
                  <a:cubicBezTo>
                    <a:pt x="16947" y="39446"/>
                    <a:pt x="26906" y="37411"/>
                    <a:pt x="36398" y="35358"/>
                  </a:cubicBezTo>
                  <a:cubicBezTo>
                    <a:pt x="32683" y="36544"/>
                    <a:pt x="28875" y="37775"/>
                    <a:pt x="25805" y="40174"/>
                  </a:cubicBezTo>
                  <a:cubicBezTo>
                    <a:pt x="22724" y="42573"/>
                    <a:pt x="20475" y="46427"/>
                    <a:pt x="21072" y="50282"/>
                  </a:cubicBezTo>
                  <a:cubicBezTo>
                    <a:pt x="21287" y="51663"/>
                    <a:pt x="21922" y="53054"/>
                    <a:pt x="23107" y="53782"/>
                  </a:cubicBezTo>
                  <a:cubicBezTo>
                    <a:pt x="24470" y="54612"/>
                    <a:pt x="26206" y="54370"/>
                    <a:pt x="27765" y="54015"/>
                  </a:cubicBezTo>
                  <a:cubicBezTo>
                    <a:pt x="34652" y="52419"/>
                    <a:pt x="41092" y="48900"/>
                    <a:pt x="46151" y="43954"/>
                  </a:cubicBezTo>
                  <a:cubicBezTo>
                    <a:pt x="45217" y="45914"/>
                    <a:pt x="43864" y="47986"/>
                    <a:pt x="43743" y="50151"/>
                  </a:cubicBezTo>
                  <a:cubicBezTo>
                    <a:pt x="43621" y="52316"/>
                    <a:pt x="44527" y="54687"/>
                    <a:pt x="46459" y="55667"/>
                  </a:cubicBezTo>
                  <a:cubicBezTo>
                    <a:pt x="48148" y="56516"/>
                    <a:pt x="50313" y="56096"/>
                    <a:pt x="51742" y="54864"/>
                  </a:cubicBezTo>
                  <a:cubicBezTo>
                    <a:pt x="53169" y="53633"/>
                    <a:pt x="53898" y="51710"/>
                    <a:pt x="53934" y="49825"/>
                  </a:cubicBezTo>
                  <a:cubicBezTo>
                    <a:pt x="57136" y="53586"/>
                    <a:pt x="60346" y="57347"/>
                    <a:pt x="63548" y="61108"/>
                  </a:cubicBezTo>
                  <a:cubicBezTo>
                    <a:pt x="65797" y="63750"/>
                    <a:pt x="68102" y="66437"/>
                    <a:pt x="71023" y="68314"/>
                  </a:cubicBezTo>
                  <a:cubicBezTo>
                    <a:pt x="72582" y="69312"/>
                    <a:pt x="74356" y="70087"/>
                    <a:pt x="76213" y="70068"/>
                  </a:cubicBezTo>
                  <a:cubicBezTo>
                    <a:pt x="78061" y="70059"/>
                    <a:pt x="79983" y="69135"/>
                    <a:pt x="80814" y="67474"/>
                  </a:cubicBezTo>
                  <a:cubicBezTo>
                    <a:pt x="81533" y="66027"/>
                    <a:pt x="81327" y="64281"/>
                    <a:pt x="80898" y="62723"/>
                  </a:cubicBezTo>
                  <a:cubicBezTo>
                    <a:pt x="79564" y="57926"/>
                    <a:pt x="76260" y="53856"/>
                    <a:pt x="72377" y="50739"/>
                  </a:cubicBezTo>
                  <a:cubicBezTo>
                    <a:pt x="68494" y="47622"/>
                    <a:pt x="64005" y="45344"/>
                    <a:pt x="59563" y="43095"/>
                  </a:cubicBezTo>
                  <a:cubicBezTo>
                    <a:pt x="65097" y="43627"/>
                    <a:pt x="70566" y="44878"/>
                    <a:pt x="75783" y="46791"/>
                  </a:cubicBezTo>
                  <a:cubicBezTo>
                    <a:pt x="78882" y="47930"/>
                    <a:pt x="81925" y="49311"/>
                    <a:pt x="85164" y="49964"/>
                  </a:cubicBezTo>
                  <a:cubicBezTo>
                    <a:pt x="88402" y="50618"/>
                    <a:pt x="91958" y="50469"/>
                    <a:pt x="94758" y="48704"/>
                  </a:cubicBezTo>
                  <a:cubicBezTo>
                    <a:pt x="97558" y="46941"/>
                    <a:pt x="99285" y="43282"/>
                    <a:pt x="98118" y="40193"/>
                  </a:cubicBezTo>
                  <a:cubicBezTo>
                    <a:pt x="97054" y="37393"/>
                    <a:pt x="94095" y="35825"/>
                    <a:pt x="91277" y="34817"/>
                  </a:cubicBezTo>
                  <a:cubicBezTo>
                    <a:pt x="82979" y="31858"/>
                    <a:pt x="73730" y="31634"/>
                    <a:pt x="65293" y="34182"/>
                  </a:cubicBezTo>
                  <a:cubicBezTo>
                    <a:pt x="73796" y="32194"/>
                    <a:pt x="82205" y="29777"/>
                    <a:pt x="90474" y="26958"/>
                  </a:cubicBezTo>
                  <a:cubicBezTo>
                    <a:pt x="92154" y="26389"/>
                    <a:pt x="93946" y="25698"/>
                    <a:pt x="94907" y="24205"/>
                  </a:cubicBezTo>
                  <a:cubicBezTo>
                    <a:pt x="96634" y="21508"/>
                    <a:pt x="94506" y="17793"/>
                    <a:pt x="91659" y="16328"/>
                  </a:cubicBezTo>
                  <a:cubicBezTo>
                    <a:pt x="88607" y="14751"/>
                    <a:pt x="84902" y="14807"/>
                    <a:pt x="81617" y="15805"/>
                  </a:cubicBezTo>
                  <a:cubicBezTo>
                    <a:pt x="78331" y="16804"/>
                    <a:pt x="75373" y="18661"/>
                    <a:pt x="72545" y="20612"/>
                  </a:cubicBezTo>
                  <a:cubicBezTo>
                    <a:pt x="66954" y="24466"/>
                    <a:pt x="61942" y="29152"/>
                    <a:pt x="57005" y="3380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43"/>
            <p:cNvSpPr/>
            <p:nvPr/>
          </p:nvSpPr>
          <p:spPr>
            <a:xfrm flipH="1">
              <a:off x="143999" y="3762934"/>
              <a:ext cx="242565" cy="134502"/>
            </a:xfrm>
            <a:custGeom>
              <a:avLst/>
              <a:gdLst/>
              <a:ahLst/>
              <a:cxnLst/>
              <a:rect l="l" t="t" r="r" b="b"/>
              <a:pathLst>
                <a:path w="17055" h="9457" extrusionOk="0">
                  <a:moveTo>
                    <a:pt x="16965" y="7342"/>
                  </a:moveTo>
                  <a:cubicBezTo>
                    <a:pt x="16293" y="9517"/>
                    <a:pt x="11972" y="10114"/>
                    <a:pt x="7305" y="8667"/>
                  </a:cubicBezTo>
                  <a:cubicBezTo>
                    <a:pt x="2648" y="7221"/>
                    <a:pt x="-591" y="4290"/>
                    <a:pt x="91" y="2115"/>
                  </a:cubicBezTo>
                  <a:cubicBezTo>
                    <a:pt x="763" y="-60"/>
                    <a:pt x="5084" y="-657"/>
                    <a:pt x="9750" y="790"/>
                  </a:cubicBezTo>
                  <a:cubicBezTo>
                    <a:pt x="14417" y="2237"/>
                    <a:pt x="17646" y="5167"/>
                    <a:pt x="16965" y="73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43"/>
            <p:cNvSpPr/>
            <p:nvPr/>
          </p:nvSpPr>
          <p:spPr>
            <a:xfrm flipH="1">
              <a:off x="55045" y="3708208"/>
              <a:ext cx="97552" cy="81225"/>
            </a:xfrm>
            <a:custGeom>
              <a:avLst/>
              <a:gdLst/>
              <a:ahLst/>
              <a:cxnLst/>
              <a:rect l="l" t="t" r="r" b="b"/>
              <a:pathLst>
                <a:path w="6859" h="5711" extrusionOk="0">
                  <a:moveTo>
                    <a:pt x="0" y="5712"/>
                  </a:moveTo>
                  <a:cubicBezTo>
                    <a:pt x="1792" y="3304"/>
                    <a:pt x="4163" y="1325"/>
                    <a:pt x="6860" y="0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43"/>
            <p:cNvSpPr/>
            <p:nvPr/>
          </p:nvSpPr>
          <p:spPr>
            <a:xfrm flipH="1">
              <a:off x="394167" y="3699802"/>
              <a:ext cx="161809" cy="49281"/>
            </a:xfrm>
            <a:custGeom>
              <a:avLst/>
              <a:gdLst/>
              <a:ahLst/>
              <a:cxnLst/>
              <a:rect l="l" t="t" r="r" b="b"/>
              <a:pathLst>
                <a:path w="11377" h="3465" extrusionOk="0">
                  <a:moveTo>
                    <a:pt x="0" y="227"/>
                  </a:moveTo>
                  <a:cubicBezTo>
                    <a:pt x="4014" y="-548"/>
                    <a:pt x="8372" y="694"/>
                    <a:pt x="11377" y="3465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43"/>
            <p:cNvSpPr/>
            <p:nvPr/>
          </p:nvSpPr>
          <p:spPr>
            <a:xfrm flipH="1">
              <a:off x="249520" y="3624710"/>
              <a:ext cx="19883" cy="127946"/>
            </a:xfrm>
            <a:custGeom>
              <a:avLst/>
              <a:gdLst/>
              <a:ahLst/>
              <a:cxnLst/>
              <a:rect l="l" t="t" r="r" b="b"/>
              <a:pathLst>
                <a:path w="1398" h="8996" extrusionOk="0">
                  <a:moveTo>
                    <a:pt x="0" y="0"/>
                  </a:moveTo>
                  <a:cubicBezTo>
                    <a:pt x="1260" y="2800"/>
                    <a:pt x="1689" y="5964"/>
                    <a:pt x="1204" y="8997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43"/>
            <p:cNvSpPr/>
            <p:nvPr/>
          </p:nvSpPr>
          <p:spPr>
            <a:xfrm flipH="1">
              <a:off x="380228" y="3848907"/>
              <a:ext cx="191008" cy="97552"/>
            </a:xfrm>
            <a:custGeom>
              <a:avLst/>
              <a:gdLst/>
              <a:ahLst/>
              <a:cxnLst/>
              <a:rect l="l" t="t" r="r" b="b"/>
              <a:pathLst>
                <a:path w="13430" h="6859" extrusionOk="0">
                  <a:moveTo>
                    <a:pt x="13431" y="0"/>
                  </a:moveTo>
                  <a:cubicBezTo>
                    <a:pt x="8325" y="355"/>
                    <a:pt x="3920" y="3575"/>
                    <a:pt x="0" y="6860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43"/>
            <p:cNvSpPr/>
            <p:nvPr/>
          </p:nvSpPr>
          <p:spPr>
            <a:xfrm flipH="1">
              <a:off x="310319" y="3909962"/>
              <a:ext cx="23865" cy="126623"/>
            </a:xfrm>
            <a:custGeom>
              <a:avLst/>
              <a:gdLst/>
              <a:ahLst/>
              <a:cxnLst/>
              <a:rect l="l" t="t" r="r" b="b"/>
              <a:pathLst>
                <a:path w="1678" h="8903" extrusionOk="0">
                  <a:moveTo>
                    <a:pt x="1671" y="0"/>
                  </a:moveTo>
                  <a:cubicBezTo>
                    <a:pt x="1755" y="3043"/>
                    <a:pt x="1176" y="6095"/>
                    <a:pt x="0" y="8904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43"/>
            <p:cNvSpPr/>
            <p:nvPr/>
          </p:nvSpPr>
          <p:spPr>
            <a:xfrm flipH="1">
              <a:off x="129114" y="3944081"/>
              <a:ext cx="86800" cy="51500"/>
            </a:xfrm>
            <a:custGeom>
              <a:avLst/>
              <a:gdLst/>
              <a:ahLst/>
              <a:cxnLst/>
              <a:rect l="l" t="t" r="r" b="b"/>
              <a:pathLst>
                <a:path w="6103" h="3621" extrusionOk="0">
                  <a:moveTo>
                    <a:pt x="0" y="0"/>
                  </a:moveTo>
                  <a:cubicBezTo>
                    <a:pt x="2184" y="924"/>
                    <a:pt x="4246" y="2137"/>
                    <a:pt x="6104" y="362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Google Shape;492;p39">
            <a:extLst>
              <a:ext uri="{FF2B5EF4-FFF2-40B4-BE49-F238E27FC236}">
                <a16:creationId xmlns:a16="http://schemas.microsoft.com/office/drawing/2014/main" id="{FA8A1630-53C8-59CA-DF97-75350DD29D7F}"/>
              </a:ext>
            </a:extLst>
          </p:cNvPr>
          <p:cNvSpPr txBox="1">
            <a:spLocks/>
          </p:cNvSpPr>
          <p:nvPr/>
        </p:nvSpPr>
        <p:spPr>
          <a:xfrm>
            <a:off x="957711" y="1442828"/>
            <a:ext cx="5183505" cy="320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>
              <a:lnSpc>
                <a:spcPct val="200000"/>
              </a:lnSpc>
              <a:buSzPts val="1100"/>
              <a:buFont typeface="Arial"/>
              <a:buNone/>
            </a:pPr>
            <a:endParaRPr lang="en-IN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dirty="0"/>
              <a:t>User registration and authentication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dirty="0"/>
              <a:t>User interactive interface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dirty="0"/>
              <a:t>Adaptive Questionnaire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dirty="0"/>
              <a:t>Innovative UI designs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dirty="0"/>
              <a:t>Strategic roadmap</a:t>
            </a:r>
          </a:p>
          <a:p>
            <a:pPr marL="0" indent="0">
              <a:lnSpc>
                <a:spcPct val="200000"/>
              </a:lnSpc>
            </a:pPr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00000"/>
                </a:solidFill>
              </a:rPr>
              <a:t>Modules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492" name="Google Shape;492;p39"/>
          <p:cNvSpPr txBox="1">
            <a:spLocks noGrp="1"/>
          </p:cNvSpPr>
          <p:nvPr>
            <p:ph type="subTitle" idx="7"/>
          </p:nvPr>
        </p:nvSpPr>
        <p:spPr>
          <a:xfrm>
            <a:off x="593554" y="1232676"/>
            <a:ext cx="4226400" cy="44173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" dirty="0"/>
              <a:t>Registration </a:t>
            </a:r>
            <a:r>
              <a:rPr lang="en-IN" dirty="0"/>
              <a:t>Page</a:t>
            </a:r>
            <a:endParaRPr lang="en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" dirty="0"/>
              <a:t>Login </a:t>
            </a:r>
            <a:r>
              <a:rPr lang="en-IN" dirty="0"/>
              <a:t>Page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Home Page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dirty="0"/>
              <a:t>Main Page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dirty="0"/>
              <a:t>Quiz Page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dirty="0"/>
              <a:t>Database Maintenance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dirty="0"/>
              <a:t>User score Page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95" name="Google Shape;495;p39"/>
          <p:cNvGrpSpPr/>
          <p:nvPr/>
        </p:nvGrpSpPr>
        <p:grpSpPr>
          <a:xfrm>
            <a:off x="7131818" y="1017725"/>
            <a:ext cx="753409" cy="837297"/>
            <a:chOff x="5587025" y="867005"/>
            <a:chExt cx="1175364" cy="1306439"/>
          </a:xfrm>
        </p:grpSpPr>
        <p:sp>
          <p:nvSpPr>
            <p:cNvPr id="496" name="Google Shape;496;p39"/>
            <p:cNvSpPr/>
            <p:nvPr/>
          </p:nvSpPr>
          <p:spPr>
            <a:xfrm>
              <a:off x="6543645" y="1089090"/>
              <a:ext cx="218745" cy="218923"/>
            </a:xfrm>
            <a:custGeom>
              <a:avLst/>
              <a:gdLst/>
              <a:ahLst/>
              <a:cxnLst/>
              <a:rect l="l" t="t" r="r" b="b"/>
              <a:pathLst>
                <a:path w="11031" h="11040" extrusionOk="0">
                  <a:moveTo>
                    <a:pt x="5516" y="0"/>
                  </a:moveTo>
                  <a:lnTo>
                    <a:pt x="7467" y="3574"/>
                  </a:lnTo>
                  <a:lnTo>
                    <a:pt x="11032" y="5525"/>
                  </a:lnTo>
                  <a:lnTo>
                    <a:pt x="7467" y="7476"/>
                  </a:lnTo>
                  <a:lnTo>
                    <a:pt x="5516" y="11041"/>
                  </a:lnTo>
                  <a:lnTo>
                    <a:pt x="3565" y="7476"/>
                  </a:lnTo>
                  <a:lnTo>
                    <a:pt x="0" y="5525"/>
                  </a:lnTo>
                  <a:lnTo>
                    <a:pt x="3565" y="3574"/>
                  </a:lnTo>
                  <a:lnTo>
                    <a:pt x="55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5587025" y="896431"/>
              <a:ext cx="837461" cy="1277012"/>
            </a:xfrm>
            <a:custGeom>
              <a:avLst/>
              <a:gdLst/>
              <a:ahLst/>
              <a:cxnLst/>
              <a:rect l="l" t="t" r="r" b="b"/>
              <a:pathLst>
                <a:path w="42232" h="64398" extrusionOk="0">
                  <a:moveTo>
                    <a:pt x="1969" y="64399"/>
                  </a:moveTo>
                  <a:lnTo>
                    <a:pt x="16744" y="24966"/>
                  </a:lnTo>
                  <a:lnTo>
                    <a:pt x="0" y="21364"/>
                  </a:lnTo>
                  <a:lnTo>
                    <a:pt x="19011" y="20654"/>
                  </a:lnTo>
                  <a:lnTo>
                    <a:pt x="33291" y="0"/>
                  </a:lnTo>
                  <a:lnTo>
                    <a:pt x="27290" y="21028"/>
                  </a:lnTo>
                  <a:lnTo>
                    <a:pt x="42233" y="23706"/>
                  </a:lnTo>
                  <a:lnTo>
                    <a:pt x="25750" y="25461"/>
                  </a:lnTo>
                  <a:lnTo>
                    <a:pt x="1969" y="6439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5805781" y="867005"/>
              <a:ext cx="55504" cy="55504"/>
            </a:xfrm>
            <a:custGeom>
              <a:avLst/>
              <a:gdLst/>
              <a:ahLst/>
              <a:cxnLst/>
              <a:rect l="l" t="t" r="r" b="b"/>
              <a:pathLst>
                <a:path w="2799" h="2799" extrusionOk="0">
                  <a:moveTo>
                    <a:pt x="2800" y="1400"/>
                  </a:moveTo>
                  <a:cubicBezTo>
                    <a:pt x="2800" y="2173"/>
                    <a:pt x="2173" y="2800"/>
                    <a:pt x="1400" y="2800"/>
                  </a:cubicBezTo>
                  <a:cubicBezTo>
                    <a:pt x="627" y="2800"/>
                    <a:pt x="0" y="2173"/>
                    <a:pt x="0" y="1400"/>
                  </a:cubicBezTo>
                  <a:cubicBezTo>
                    <a:pt x="0" y="627"/>
                    <a:pt x="627" y="0"/>
                    <a:pt x="1400" y="0"/>
                  </a:cubicBezTo>
                  <a:cubicBezTo>
                    <a:pt x="2173" y="0"/>
                    <a:pt x="2800" y="627"/>
                    <a:pt x="2800" y="14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9" name="Google Shape;499;p39"/>
          <p:cNvGrpSpPr/>
          <p:nvPr/>
        </p:nvGrpSpPr>
        <p:grpSpPr>
          <a:xfrm>
            <a:off x="6047733" y="1913701"/>
            <a:ext cx="2562650" cy="3475688"/>
            <a:chOff x="6393360" y="2382329"/>
            <a:chExt cx="2217209" cy="3007171"/>
          </a:xfrm>
        </p:grpSpPr>
        <p:sp>
          <p:nvSpPr>
            <p:cNvPr id="500" name="Google Shape;500;p39"/>
            <p:cNvSpPr/>
            <p:nvPr/>
          </p:nvSpPr>
          <p:spPr>
            <a:xfrm>
              <a:off x="7669826" y="2875309"/>
              <a:ext cx="123121" cy="277481"/>
            </a:xfrm>
            <a:custGeom>
              <a:avLst/>
              <a:gdLst/>
              <a:ahLst/>
              <a:cxnLst/>
              <a:rect l="l" t="t" r="r" b="b"/>
              <a:pathLst>
                <a:path w="8982" h="20243" extrusionOk="0">
                  <a:moveTo>
                    <a:pt x="172" y="15521"/>
                  </a:moveTo>
                  <a:lnTo>
                    <a:pt x="8983" y="0"/>
                  </a:lnTo>
                  <a:lnTo>
                    <a:pt x="4549" y="20244"/>
                  </a:lnTo>
                  <a:cubicBezTo>
                    <a:pt x="4549" y="20244"/>
                    <a:pt x="-1069" y="19646"/>
                    <a:pt x="182" y="155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7216343" y="2549851"/>
              <a:ext cx="79956" cy="286692"/>
            </a:xfrm>
            <a:custGeom>
              <a:avLst/>
              <a:gdLst/>
              <a:ahLst/>
              <a:cxnLst/>
              <a:rect l="l" t="t" r="r" b="b"/>
              <a:pathLst>
                <a:path w="5833" h="20915" extrusionOk="0">
                  <a:moveTo>
                    <a:pt x="4097" y="0"/>
                  </a:moveTo>
                  <a:lnTo>
                    <a:pt x="0" y="20150"/>
                  </a:lnTo>
                  <a:lnTo>
                    <a:pt x="5833" y="20915"/>
                  </a:lnTo>
                  <a:lnTo>
                    <a:pt x="40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39"/>
            <p:cNvSpPr/>
            <p:nvPr/>
          </p:nvSpPr>
          <p:spPr>
            <a:xfrm>
              <a:off x="6656940" y="3345340"/>
              <a:ext cx="381164" cy="194701"/>
            </a:xfrm>
            <a:custGeom>
              <a:avLst/>
              <a:gdLst/>
              <a:ahLst/>
              <a:cxnLst/>
              <a:rect l="l" t="t" r="r" b="b"/>
              <a:pathLst>
                <a:path w="27807" h="14204" extrusionOk="0">
                  <a:moveTo>
                    <a:pt x="24793" y="0"/>
                  </a:moveTo>
                  <a:cubicBezTo>
                    <a:pt x="24793" y="0"/>
                    <a:pt x="-677" y="14616"/>
                    <a:pt x="14" y="14196"/>
                  </a:cubicBezTo>
                  <a:cubicBezTo>
                    <a:pt x="704" y="13776"/>
                    <a:pt x="27808" y="4685"/>
                    <a:pt x="27808" y="4685"/>
                  </a:cubicBezTo>
                  <a:lnTo>
                    <a:pt x="247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6672868" y="3292635"/>
              <a:ext cx="274794" cy="42342"/>
            </a:xfrm>
            <a:custGeom>
              <a:avLst/>
              <a:gdLst/>
              <a:ahLst/>
              <a:cxnLst/>
              <a:rect l="l" t="t" r="r" b="b"/>
              <a:pathLst>
                <a:path w="20047" h="3089" extrusionOk="0">
                  <a:moveTo>
                    <a:pt x="0" y="2305"/>
                  </a:moveTo>
                  <a:lnTo>
                    <a:pt x="20048" y="3089"/>
                  </a:lnTo>
                  <a:lnTo>
                    <a:pt x="19460" y="0"/>
                  </a:lnTo>
                  <a:lnTo>
                    <a:pt x="0" y="230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7351900" y="2653220"/>
              <a:ext cx="123121" cy="277481"/>
            </a:xfrm>
            <a:custGeom>
              <a:avLst/>
              <a:gdLst/>
              <a:ahLst/>
              <a:cxnLst/>
              <a:rect l="l" t="t" r="r" b="b"/>
              <a:pathLst>
                <a:path w="8982" h="20243" extrusionOk="0">
                  <a:moveTo>
                    <a:pt x="172" y="15521"/>
                  </a:moveTo>
                  <a:lnTo>
                    <a:pt x="8983" y="0"/>
                  </a:lnTo>
                  <a:lnTo>
                    <a:pt x="4549" y="20244"/>
                  </a:lnTo>
                  <a:cubicBezTo>
                    <a:pt x="4549" y="20244"/>
                    <a:pt x="-1069" y="19646"/>
                    <a:pt x="182" y="155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7163636" y="3582042"/>
              <a:ext cx="112319" cy="182282"/>
            </a:xfrm>
            <a:custGeom>
              <a:avLst/>
              <a:gdLst/>
              <a:ahLst/>
              <a:cxnLst/>
              <a:rect l="l" t="t" r="r" b="b"/>
              <a:pathLst>
                <a:path w="8194" h="13298" extrusionOk="0">
                  <a:moveTo>
                    <a:pt x="1717" y="1081"/>
                  </a:moveTo>
                  <a:lnTo>
                    <a:pt x="0" y="13298"/>
                  </a:lnTo>
                  <a:lnTo>
                    <a:pt x="8194" y="3237"/>
                  </a:lnTo>
                  <a:cubicBezTo>
                    <a:pt x="8194" y="3237"/>
                    <a:pt x="7009" y="-2269"/>
                    <a:pt x="1717" y="10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7500877" y="3632966"/>
              <a:ext cx="88783" cy="180610"/>
            </a:xfrm>
            <a:custGeom>
              <a:avLst/>
              <a:gdLst/>
              <a:ahLst/>
              <a:cxnLst/>
              <a:rect l="l" t="t" r="r" b="b"/>
              <a:pathLst>
                <a:path w="6477" h="13176" extrusionOk="0">
                  <a:moveTo>
                    <a:pt x="0" y="1081"/>
                  </a:moveTo>
                  <a:lnTo>
                    <a:pt x="1671" y="13177"/>
                  </a:lnTo>
                  <a:lnTo>
                    <a:pt x="6477" y="3237"/>
                  </a:lnTo>
                  <a:cubicBezTo>
                    <a:pt x="6477" y="3237"/>
                    <a:pt x="5292" y="-2269"/>
                    <a:pt x="0" y="10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7724918" y="3302491"/>
              <a:ext cx="302785" cy="157856"/>
            </a:xfrm>
            <a:custGeom>
              <a:avLst/>
              <a:gdLst/>
              <a:ahLst/>
              <a:cxnLst/>
              <a:rect l="l" t="t" r="r" b="b"/>
              <a:pathLst>
                <a:path w="22089" h="11516" extrusionOk="0">
                  <a:moveTo>
                    <a:pt x="2854" y="11517"/>
                  </a:moveTo>
                  <a:lnTo>
                    <a:pt x="22089" y="0"/>
                  </a:lnTo>
                  <a:lnTo>
                    <a:pt x="1622" y="4974"/>
                  </a:lnTo>
                  <a:cubicBezTo>
                    <a:pt x="1622" y="4974"/>
                    <a:pt x="-2746" y="8680"/>
                    <a:pt x="2854" y="115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7087613" y="3244508"/>
              <a:ext cx="126698" cy="123121"/>
            </a:xfrm>
            <a:custGeom>
              <a:avLst/>
              <a:gdLst/>
              <a:ahLst/>
              <a:cxnLst/>
              <a:rect l="l" t="t" r="r" b="b"/>
              <a:pathLst>
                <a:path w="9243" h="8982" extrusionOk="0">
                  <a:moveTo>
                    <a:pt x="9242" y="4622"/>
                  </a:moveTo>
                  <a:cubicBezTo>
                    <a:pt x="9167" y="7104"/>
                    <a:pt x="7039" y="9055"/>
                    <a:pt x="4491" y="8981"/>
                  </a:cubicBezTo>
                  <a:cubicBezTo>
                    <a:pt x="1943" y="8906"/>
                    <a:pt x="-64" y="6843"/>
                    <a:pt x="2" y="4361"/>
                  </a:cubicBezTo>
                  <a:cubicBezTo>
                    <a:pt x="76" y="1878"/>
                    <a:pt x="2204" y="-73"/>
                    <a:pt x="4752" y="2"/>
                  </a:cubicBezTo>
                  <a:cubicBezTo>
                    <a:pt x="7300" y="77"/>
                    <a:pt x="9307" y="2139"/>
                    <a:pt x="9242" y="4622"/>
                  </a:cubicBezTo>
                  <a:close/>
                </a:path>
              </a:pathLst>
            </a:custGeom>
            <a:noFill/>
            <a:ln w="9525" cap="rnd" cmpd="sng">
              <a:solidFill>
                <a:srgbClr val="74B9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6859596" y="2769514"/>
              <a:ext cx="1016233" cy="961170"/>
            </a:xfrm>
            <a:custGeom>
              <a:avLst/>
              <a:gdLst/>
              <a:ahLst/>
              <a:cxnLst/>
              <a:rect l="l" t="t" r="r" b="b"/>
              <a:pathLst>
                <a:path w="74137" h="70120" extrusionOk="0">
                  <a:moveTo>
                    <a:pt x="73409" y="61758"/>
                  </a:moveTo>
                  <a:cubicBezTo>
                    <a:pt x="73642" y="60927"/>
                    <a:pt x="73885" y="60096"/>
                    <a:pt x="74137" y="59275"/>
                  </a:cubicBezTo>
                  <a:cubicBezTo>
                    <a:pt x="72579" y="55168"/>
                    <a:pt x="71206" y="51118"/>
                    <a:pt x="69965" y="46741"/>
                  </a:cubicBezTo>
                  <a:cubicBezTo>
                    <a:pt x="66139" y="33254"/>
                    <a:pt x="58457" y="20813"/>
                    <a:pt x="48004" y="11181"/>
                  </a:cubicBezTo>
                  <a:cubicBezTo>
                    <a:pt x="40566" y="4331"/>
                    <a:pt x="30682" y="-1344"/>
                    <a:pt x="20565" y="280"/>
                  </a:cubicBezTo>
                  <a:cubicBezTo>
                    <a:pt x="11782" y="1690"/>
                    <a:pt x="4568" y="8652"/>
                    <a:pt x="1693" y="16828"/>
                  </a:cubicBezTo>
                  <a:cubicBezTo>
                    <a:pt x="-1191" y="25013"/>
                    <a:pt x="-164" y="34150"/>
                    <a:pt x="3065" y="42204"/>
                  </a:cubicBezTo>
                  <a:cubicBezTo>
                    <a:pt x="4493" y="45770"/>
                    <a:pt x="6350" y="49195"/>
                    <a:pt x="8712" y="52256"/>
                  </a:cubicBezTo>
                  <a:cubicBezTo>
                    <a:pt x="7405" y="54524"/>
                    <a:pt x="3467" y="65034"/>
                    <a:pt x="3467" y="65034"/>
                  </a:cubicBezTo>
                  <a:lnTo>
                    <a:pt x="14330" y="58034"/>
                  </a:lnTo>
                  <a:cubicBezTo>
                    <a:pt x="22581" y="64726"/>
                    <a:pt x="33809" y="67684"/>
                    <a:pt x="44663" y="67628"/>
                  </a:cubicBezTo>
                  <a:cubicBezTo>
                    <a:pt x="50673" y="67600"/>
                    <a:pt x="56731" y="66751"/>
                    <a:pt x="62676" y="67610"/>
                  </a:cubicBezTo>
                  <a:cubicBezTo>
                    <a:pt x="65364" y="68001"/>
                    <a:pt x="68071" y="68832"/>
                    <a:pt x="70460" y="70120"/>
                  </a:cubicBezTo>
                  <a:cubicBezTo>
                    <a:pt x="71253" y="67283"/>
                    <a:pt x="72299" y="64501"/>
                    <a:pt x="73418" y="617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7470583" y="2742524"/>
              <a:ext cx="193399" cy="303964"/>
            </a:xfrm>
            <a:custGeom>
              <a:avLst/>
              <a:gdLst/>
              <a:ahLst/>
              <a:cxnLst/>
              <a:rect l="l" t="t" r="r" b="b"/>
              <a:pathLst>
                <a:path w="14109" h="22175" extrusionOk="0">
                  <a:moveTo>
                    <a:pt x="389" y="13850"/>
                  </a:moveTo>
                  <a:lnTo>
                    <a:pt x="14109" y="0"/>
                  </a:lnTo>
                  <a:lnTo>
                    <a:pt x="8033" y="22175"/>
                  </a:lnTo>
                  <a:cubicBezTo>
                    <a:pt x="8033" y="22175"/>
                    <a:pt x="-2084" y="21233"/>
                    <a:pt x="389" y="13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7547127" y="3042143"/>
              <a:ext cx="324758" cy="280044"/>
            </a:xfrm>
            <a:custGeom>
              <a:avLst/>
              <a:gdLst/>
              <a:ahLst/>
              <a:cxnLst/>
              <a:rect l="l" t="t" r="r" b="b"/>
              <a:pathLst>
                <a:path w="23692" h="20430" extrusionOk="0">
                  <a:moveTo>
                    <a:pt x="2105" y="7952"/>
                  </a:moveTo>
                  <a:lnTo>
                    <a:pt x="23692" y="0"/>
                  </a:lnTo>
                  <a:lnTo>
                    <a:pt x="5894" y="20430"/>
                  </a:lnTo>
                  <a:cubicBezTo>
                    <a:pt x="5894" y="20430"/>
                    <a:pt x="-4289" y="14532"/>
                    <a:pt x="2114" y="79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7153273" y="2557020"/>
              <a:ext cx="143147" cy="315177"/>
            </a:xfrm>
            <a:custGeom>
              <a:avLst/>
              <a:gdLst/>
              <a:ahLst/>
              <a:cxnLst/>
              <a:rect l="l" t="t" r="r" b="b"/>
              <a:pathLst>
                <a:path w="10443" h="22993" extrusionOk="0">
                  <a:moveTo>
                    <a:pt x="0" y="0"/>
                  </a:moveTo>
                  <a:lnTo>
                    <a:pt x="1811" y="22400"/>
                  </a:lnTo>
                  <a:cubicBezTo>
                    <a:pt x="1811" y="22400"/>
                    <a:pt x="7830" y="24649"/>
                    <a:pt x="10444" y="203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7084405" y="3227099"/>
              <a:ext cx="169959" cy="165107"/>
            </a:xfrm>
            <a:custGeom>
              <a:avLst/>
              <a:gdLst/>
              <a:ahLst/>
              <a:cxnLst/>
              <a:rect l="l" t="t" r="r" b="b"/>
              <a:pathLst>
                <a:path w="12399" h="12045" extrusionOk="0">
                  <a:moveTo>
                    <a:pt x="12397" y="6200"/>
                  </a:moveTo>
                  <a:cubicBezTo>
                    <a:pt x="12294" y="9522"/>
                    <a:pt x="9448" y="12145"/>
                    <a:pt x="6022" y="12043"/>
                  </a:cubicBezTo>
                  <a:cubicBezTo>
                    <a:pt x="2597" y="11949"/>
                    <a:pt x="-91" y="9177"/>
                    <a:pt x="2" y="5845"/>
                  </a:cubicBezTo>
                  <a:cubicBezTo>
                    <a:pt x="105" y="2523"/>
                    <a:pt x="2952" y="-100"/>
                    <a:pt x="6377" y="3"/>
                  </a:cubicBezTo>
                  <a:cubicBezTo>
                    <a:pt x="9802" y="96"/>
                    <a:pt x="12490" y="2868"/>
                    <a:pt x="12397" y="620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39"/>
            <p:cNvSpPr/>
            <p:nvPr/>
          </p:nvSpPr>
          <p:spPr>
            <a:xfrm>
              <a:off x="7340166" y="3307850"/>
              <a:ext cx="64878" cy="62959"/>
            </a:xfrm>
            <a:custGeom>
              <a:avLst/>
              <a:gdLst/>
              <a:ahLst/>
              <a:cxnLst/>
              <a:rect l="l" t="t" r="r" b="b"/>
              <a:pathLst>
                <a:path w="4733" h="4593" extrusionOk="0">
                  <a:moveTo>
                    <a:pt x="4733" y="2362"/>
                  </a:moveTo>
                  <a:cubicBezTo>
                    <a:pt x="4696" y="3631"/>
                    <a:pt x="3604" y="4630"/>
                    <a:pt x="2297" y="4593"/>
                  </a:cubicBezTo>
                  <a:cubicBezTo>
                    <a:pt x="990" y="4555"/>
                    <a:pt x="-36" y="3501"/>
                    <a:pt x="1" y="2231"/>
                  </a:cubicBezTo>
                  <a:cubicBezTo>
                    <a:pt x="38" y="962"/>
                    <a:pt x="1130" y="-36"/>
                    <a:pt x="2437" y="1"/>
                  </a:cubicBezTo>
                  <a:cubicBezTo>
                    <a:pt x="3744" y="38"/>
                    <a:pt x="4770" y="1093"/>
                    <a:pt x="4733" y="236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7304087" y="3565497"/>
              <a:ext cx="92772" cy="90086"/>
            </a:xfrm>
            <a:custGeom>
              <a:avLst/>
              <a:gdLst/>
              <a:ahLst/>
              <a:cxnLst/>
              <a:rect l="l" t="t" r="r" b="b"/>
              <a:pathLst>
                <a:path w="6768" h="6572" extrusionOk="0">
                  <a:moveTo>
                    <a:pt x="6768" y="3380"/>
                  </a:moveTo>
                  <a:cubicBezTo>
                    <a:pt x="6712" y="5190"/>
                    <a:pt x="5153" y="6619"/>
                    <a:pt x="3286" y="6572"/>
                  </a:cubicBezTo>
                  <a:cubicBezTo>
                    <a:pt x="1420" y="6525"/>
                    <a:pt x="-46" y="5004"/>
                    <a:pt x="1" y="3193"/>
                  </a:cubicBezTo>
                  <a:cubicBezTo>
                    <a:pt x="57" y="1383"/>
                    <a:pt x="1616" y="-45"/>
                    <a:pt x="3482" y="1"/>
                  </a:cubicBezTo>
                  <a:cubicBezTo>
                    <a:pt x="5349" y="48"/>
                    <a:pt x="6814" y="1569"/>
                    <a:pt x="6768" y="338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7591952" y="3482745"/>
              <a:ext cx="40053" cy="39025"/>
            </a:xfrm>
            <a:custGeom>
              <a:avLst/>
              <a:gdLst/>
              <a:ahLst/>
              <a:cxnLst/>
              <a:rect l="l" t="t" r="r" b="b"/>
              <a:pathLst>
                <a:path w="2922" h="2847" extrusionOk="0">
                  <a:moveTo>
                    <a:pt x="2922" y="1466"/>
                  </a:moveTo>
                  <a:cubicBezTo>
                    <a:pt x="2894" y="2250"/>
                    <a:pt x="2222" y="2866"/>
                    <a:pt x="1420" y="2847"/>
                  </a:cubicBezTo>
                  <a:cubicBezTo>
                    <a:pt x="607" y="2828"/>
                    <a:pt x="-27" y="2166"/>
                    <a:pt x="1" y="1382"/>
                  </a:cubicBezTo>
                  <a:cubicBezTo>
                    <a:pt x="29" y="598"/>
                    <a:pt x="701" y="-18"/>
                    <a:pt x="1503" y="0"/>
                  </a:cubicBezTo>
                  <a:cubicBezTo>
                    <a:pt x="2315" y="19"/>
                    <a:pt x="2950" y="682"/>
                    <a:pt x="2922" y="146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39"/>
            <p:cNvSpPr/>
            <p:nvPr/>
          </p:nvSpPr>
          <p:spPr>
            <a:xfrm>
              <a:off x="7268652" y="3008601"/>
              <a:ext cx="67948" cy="66029"/>
            </a:xfrm>
            <a:custGeom>
              <a:avLst/>
              <a:gdLst/>
              <a:ahLst/>
              <a:cxnLst/>
              <a:rect l="l" t="t" r="r" b="b"/>
              <a:pathLst>
                <a:path w="4957" h="4817" extrusionOk="0">
                  <a:moveTo>
                    <a:pt x="4957" y="2474"/>
                  </a:moveTo>
                  <a:cubicBezTo>
                    <a:pt x="4920" y="3799"/>
                    <a:pt x="3772" y="4854"/>
                    <a:pt x="2409" y="4817"/>
                  </a:cubicBezTo>
                  <a:cubicBezTo>
                    <a:pt x="1037" y="4780"/>
                    <a:pt x="-36" y="3669"/>
                    <a:pt x="1" y="2344"/>
                  </a:cubicBezTo>
                  <a:cubicBezTo>
                    <a:pt x="38" y="1018"/>
                    <a:pt x="1186" y="-36"/>
                    <a:pt x="2549" y="1"/>
                  </a:cubicBezTo>
                  <a:cubicBezTo>
                    <a:pt x="3911" y="38"/>
                    <a:pt x="4994" y="1149"/>
                    <a:pt x="4957" y="247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39"/>
            <p:cNvSpPr/>
            <p:nvPr/>
          </p:nvSpPr>
          <p:spPr>
            <a:xfrm>
              <a:off x="7716433" y="3444487"/>
              <a:ext cx="61684" cy="60011"/>
            </a:xfrm>
            <a:custGeom>
              <a:avLst/>
              <a:gdLst/>
              <a:ahLst/>
              <a:cxnLst/>
              <a:rect l="l" t="t" r="r" b="b"/>
              <a:pathLst>
                <a:path w="4500" h="4378" extrusionOk="0">
                  <a:moveTo>
                    <a:pt x="4499" y="2250"/>
                  </a:moveTo>
                  <a:cubicBezTo>
                    <a:pt x="4462" y="3463"/>
                    <a:pt x="3426" y="4406"/>
                    <a:pt x="2185" y="4378"/>
                  </a:cubicBezTo>
                  <a:cubicBezTo>
                    <a:pt x="944" y="4341"/>
                    <a:pt x="-36" y="3333"/>
                    <a:pt x="1" y="2129"/>
                  </a:cubicBezTo>
                  <a:cubicBezTo>
                    <a:pt x="38" y="915"/>
                    <a:pt x="1074" y="-27"/>
                    <a:pt x="2316" y="1"/>
                  </a:cubicBezTo>
                  <a:cubicBezTo>
                    <a:pt x="3557" y="38"/>
                    <a:pt x="4537" y="1046"/>
                    <a:pt x="4499" y="22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8295110" y="3710605"/>
              <a:ext cx="270463" cy="83972"/>
            </a:xfrm>
            <a:custGeom>
              <a:avLst/>
              <a:gdLst/>
              <a:ahLst/>
              <a:cxnLst/>
              <a:rect l="l" t="t" r="r" b="b"/>
              <a:pathLst>
                <a:path w="19731" h="6126" extrusionOk="0">
                  <a:moveTo>
                    <a:pt x="1344" y="9"/>
                  </a:moveTo>
                  <a:cubicBezTo>
                    <a:pt x="1344" y="9"/>
                    <a:pt x="20234" y="6309"/>
                    <a:pt x="19721" y="6123"/>
                  </a:cubicBezTo>
                  <a:cubicBezTo>
                    <a:pt x="19207" y="5936"/>
                    <a:pt x="0" y="3500"/>
                    <a:pt x="0" y="3500"/>
                  </a:cubicBezTo>
                  <a:lnTo>
                    <a:pt x="13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8343978" y="3653924"/>
              <a:ext cx="180884" cy="43371"/>
            </a:xfrm>
            <a:custGeom>
              <a:avLst/>
              <a:gdLst/>
              <a:ahLst/>
              <a:cxnLst/>
              <a:rect l="l" t="t" r="r" b="b"/>
              <a:pathLst>
                <a:path w="13196" h="3164" extrusionOk="0">
                  <a:moveTo>
                    <a:pt x="13197" y="0"/>
                  </a:moveTo>
                  <a:lnTo>
                    <a:pt x="46" y="3164"/>
                  </a:lnTo>
                  <a:lnTo>
                    <a:pt x="0" y="1055"/>
                  </a:lnTo>
                  <a:lnTo>
                    <a:pt x="13197" y="0"/>
                  </a:lnTo>
                  <a:close/>
                </a:path>
              </a:pathLst>
            </a:custGeom>
            <a:solidFill>
              <a:srgbClr val="74B9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7900420" y="3316047"/>
              <a:ext cx="114033" cy="175525"/>
            </a:xfrm>
            <a:custGeom>
              <a:avLst/>
              <a:gdLst/>
              <a:ahLst/>
              <a:cxnLst/>
              <a:rect l="l" t="t" r="r" b="b"/>
              <a:pathLst>
                <a:path w="8319" h="12805" extrusionOk="0">
                  <a:moveTo>
                    <a:pt x="7999" y="9109"/>
                  </a:moveTo>
                  <a:lnTo>
                    <a:pt x="0" y="0"/>
                  </a:lnTo>
                  <a:lnTo>
                    <a:pt x="5768" y="12805"/>
                  </a:lnTo>
                  <a:cubicBezTo>
                    <a:pt x="5768" y="12805"/>
                    <a:pt x="9399" y="11666"/>
                    <a:pt x="7999" y="91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8168326" y="3897439"/>
              <a:ext cx="93636" cy="112511"/>
            </a:xfrm>
            <a:custGeom>
              <a:avLst/>
              <a:gdLst/>
              <a:ahLst/>
              <a:cxnLst/>
              <a:rect l="l" t="t" r="r" b="b"/>
              <a:pathLst>
                <a:path w="6831" h="8208" extrusionOk="0">
                  <a:moveTo>
                    <a:pt x="3985" y="350"/>
                  </a:moveTo>
                  <a:lnTo>
                    <a:pt x="6832" y="8209"/>
                  </a:lnTo>
                  <a:lnTo>
                    <a:pt x="0" y="2637"/>
                  </a:lnTo>
                  <a:cubicBezTo>
                    <a:pt x="0" y="2637"/>
                    <a:pt x="19" y="-1162"/>
                    <a:pt x="3985" y="3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7967972" y="3972542"/>
              <a:ext cx="88263" cy="205393"/>
            </a:xfrm>
            <a:custGeom>
              <a:avLst/>
              <a:gdLst/>
              <a:ahLst/>
              <a:cxnLst/>
              <a:rect l="l" t="t" r="r" b="b"/>
              <a:pathLst>
                <a:path w="6439" h="14984" extrusionOk="0">
                  <a:moveTo>
                    <a:pt x="3976" y="360"/>
                  </a:moveTo>
                  <a:lnTo>
                    <a:pt x="6440" y="14984"/>
                  </a:lnTo>
                  <a:lnTo>
                    <a:pt x="0" y="2637"/>
                  </a:lnTo>
                  <a:cubicBezTo>
                    <a:pt x="0" y="2637"/>
                    <a:pt x="19" y="-1162"/>
                    <a:pt x="3985" y="3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8163350" y="3663506"/>
              <a:ext cx="85549" cy="83163"/>
            </a:xfrm>
            <a:custGeom>
              <a:avLst/>
              <a:gdLst/>
              <a:ahLst/>
              <a:cxnLst/>
              <a:rect l="l" t="t" r="r" b="b"/>
              <a:pathLst>
                <a:path w="6241" h="6067" extrusionOk="0">
                  <a:moveTo>
                    <a:pt x="83" y="3734"/>
                  </a:moveTo>
                  <a:cubicBezTo>
                    <a:pt x="475" y="5367"/>
                    <a:pt x="2155" y="6375"/>
                    <a:pt x="3835" y="5983"/>
                  </a:cubicBezTo>
                  <a:cubicBezTo>
                    <a:pt x="5515" y="5601"/>
                    <a:pt x="6551" y="3967"/>
                    <a:pt x="6159" y="2334"/>
                  </a:cubicBezTo>
                  <a:cubicBezTo>
                    <a:pt x="5767" y="701"/>
                    <a:pt x="4087" y="-307"/>
                    <a:pt x="2407" y="85"/>
                  </a:cubicBezTo>
                  <a:cubicBezTo>
                    <a:pt x="727" y="467"/>
                    <a:pt x="-309" y="2101"/>
                    <a:pt x="83" y="3734"/>
                  </a:cubicBezTo>
                  <a:close/>
                </a:path>
              </a:pathLst>
            </a:custGeom>
            <a:noFill/>
            <a:ln w="9525" cap="rnd" cmpd="sng">
              <a:solidFill>
                <a:srgbClr val="74B9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39"/>
            <p:cNvSpPr/>
            <p:nvPr/>
          </p:nvSpPr>
          <p:spPr>
            <a:xfrm>
              <a:off x="7765315" y="3351468"/>
              <a:ext cx="651942" cy="723866"/>
            </a:xfrm>
            <a:custGeom>
              <a:avLst/>
              <a:gdLst/>
              <a:ahLst/>
              <a:cxnLst/>
              <a:rect l="l" t="t" r="r" b="b"/>
              <a:pathLst>
                <a:path w="47561" h="52808" extrusionOk="0">
                  <a:moveTo>
                    <a:pt x="831" y="47656"/>
                  </a:moveTo>
                  <a:cubicBezTo>
                    <a:pt x="560" y="47133"/>
                    <a:pt x="280" y="46620"/>
                    <a:pt x="0" y="46107"/>
                  </a:cubicBezTo>
                  <a:cubicBezTo>
                    <a:pt x="457" y="43186"/>
                    <a:pt x="793" y="40320"/>
                    <a:pt x="1008" y="37268"/>
                  </a:cubicBezTo>
                  <a:cubicBezTo>
                    <a:pt x="1652" y="27842"/>
                    <a:pt x="4993" y="18593"/>
                    <a:pt x="10556" y="10846"/>
                  </a:cubicBezTo>
                  <a:cubicBezTo>
                    <a:pt x="14513" y="5331"/>
                    <a:pt x="20262" y="272"/>
                    <a:pt x="27178" y="11"/>
                  </a:cubicBezTo>
                  <a:cubicBezTo>
                    <a:pt x="33189" y="-223"/>
                    <a:pt x="38929" y="3436"/>
                    <a:pt x="41981" y="8466"/>
                  </a:cubicBezTo>
                  <a:cubicBezTo>
                    <a:pt x="45032" y="13497"/>
                    <a:pt x="45639" y="19675"/>
                    <a:pt x="44631" y="25434"/>
                  </a:cubicBezTo>
                  <a:cubicBezTo>
                    <a:pt x="44183" y="27982"/>
                    <a:pt x="43437" y="30493"/>
                    <a:pt x="42307" y="32826"/>
                  </a:cubicBezTo>
                  <a:cubicBezTo>
                    <a:pt x="43493" y="34151"/>
                    <a:pt x="47562" y="40582"/>
                    <a:pt x="47562" y="40582"/>
                  </a:cubicBezTo>
                  <a:lnTo>
                    <a:pt x="39395" y="37390"/>
                  </a:lnTo>
                  <a:cubicBezTo>
                    <a:pt x="34878" y="42906"/>
                    <a:pt x="27860" y="46350"/>
                    <a:pt x="20682" y="47750"/>
                  </a:cubicBezTo>
                  <a:cubicBezTo>
                    <a:pt x="16697" y="48524"/>
                    <a:pt x="12581" y="48758"/>
                    <a:pt x="8764" y="50120"/>
                  </a:cubicBezTo>
                  <a:cubicBezTo>
                    <a:pt x="7047" y="50736"/>
                    <a:pt x="5367" y="51641"/>
                    <a:pt x="3967" y="52808"/>
                  </a:cubicBezTo>
                  <a:cubicBezTo>
                    <a:pt x="3043" y="51035"/>
                    <a:pt x="1960" y="49336"/>
                    <a:pt x="840" y="476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39"/>
            <p:cNvSpPr/>
            <p:nvPr/>
          </p:nvSpPr>
          <p:spPr>
            <a:xfrm>
              <a:off x="8044229" y="3209992"/>
              <a:ext cx="82135" cy="219553"/>
            </a:xfrm>
            <a:custGeom>
              <a:avLst/>
              <a:gdLst/>
              <a:ahLst/>
              <a:cxnLst/>
              <a:rect l="l" t="t" r="r" b="b"/>
              <a:pathLst>
                <a:path w="5992" h="16017" extrusionOk="0">
                  <a:moveTo>
                    <a:pt x="4051" y="0"/>
                  </a:moveTo>
                  <a:lnTo>
                    <a:pt x="5992" y="15054"/>
                  </a:lnTo>
                  <a:cubicBezTo>
                    <a:pt x="5992" y="15054"/>
                    <a:pt x="2324" y="17341"/>
                    <a:pt x="0" y="14867"/>
                  </a:cubicBezTo>
                  <a:lnTo>
                    <a:pt x="4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39"/>
            <p:cNvSpPr/>
            <p:nvPr/>
          </p:nvSpPr>
          <p:spPr>
            <a:xfrm>
              <a:off x="8136948" y="3654226"/>
              <a:ext cx="114800" cy="111456"/>
            </a:xfrm>
            <a:custGeom>
              <a:avLst/>
              <a:gdLst/>
              <a:ahLst/>
              <a:cxnLst/>
              <a:rect l="l" t="t" r="r" b="b"/>
              <a:pathLst>
                <a:path w="8375" h="8131" extrusionOk="0">
                  <a:moveTo>
                    <a:pt x="114" y="4999"/>
                  </a:moveTo>
                  <a:cubicBezTo>
                    <a:pt x="646" y="7183"/>
                    <a:pt x="2895" y="8536"/>
                    <a:pt x="5154" y="8023"/>
                  </a:cubicBezTo>
                  <a:cubicBezTo>
                    <a:pt x="7403" y="7510"/>
                    <a:pt x="8794" y="5317"/>
                    <a:pt x="8262" y="3133"/>
                  </a:cubicBezTo>
                  <a:cubicBezTo>
                    <a:pt x="7730" y="949"/>
                    <a:pt x="5480" y="-405"/>
                    <a:pt x="3222" y="109"/>
                  </a:cubicBezTo>
                  <a:cubicBezTo>
                    <a:pt x="963" y="622"/>
                    <a:pt x="-418" y="2815"/>
                    <a:pt x="114" y="499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8042337" y="3735238"/>
              <a:ext cx="43795" cy="42575"/>
            </a:xfrm>
            <a:custGeom>
              <a:avLst/>
              <a:gdLst/>
              <a:ahLst/>
              <a:cxnLst/>
              <a:rect l="l" t="t" r="r" b="b"/>
              <a:pathLst>
                <a:path w="3195" h="3106" extrusionOk="0">
                  <a:moveTo>
                    <a:pt x="44" y="1908"/>
                  </a:moveTo>
                  <a:cubicBezTo>
                    <a:pt x="249" y="2739"/>
                    <a:pt x="1108" y="3261"/>
                    <a:pt x="1967" y="3065"/>
                  </a:cubicBezTo>
                  <a:cubicBezTo>
                    <a:pt x="2825" y="2869"/>
                    <a:pt x="3357" y="2029"/>
                    <a:pt x="3152" y="1199"/>
                  </a:cubicBezTo>
                  <a:cubicBezTo>
                    <a:pt x="2947" y="368"/>
                    <a:pt x="2088" y="-155"/>
                    <a:pt x="1229" y="41"/>
                  </a:cubicBezTo>
                  <a:cubicBezTo>
                    <a:pt x="371" y="237"/>
                    <a:pt x="-161" y="1077"/>
                    <a:pt x="44" y="190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39"/>
            <p:cNvSpPr/>
            <p:nvPr/>
          </p:nvSpPr>
          <p:spPr>
            <a:xfrm>
              <a:off x="8085476" y="3902456"/>
              <a:ext cx="62561" cy="60848"/>
            </a:xfrm>
            <a:custGeom>
              <a:avLst/>
              <a:gdLst/>
              <a:ahLst/>
              <a:cxnLst/>
              <a:rect l="l" t="t" r="r" b="b"/>
              <a:pathLst>
                <a:path w="4564" h="4439" extrusionOk="0">
                  <a:moveTo>
                    <a:pt x="61" y="2729"/>
                  </a:moveTo>
                  <a:cubicBezTo>
                    <a:pt x="351" y="3923"/>
                    <a:pt x="1583" y="4660"/>
                    <a:pt x="2805" y="4381"/>
                  </a:cubicBezTo>
                  <a:cubicBezTo>
                    <a:pt x="4028" y="4101"/>
                    <a:pt x="4793" y="2906"/>
                    <a:pt x="4504" y="1711"/>
                  </a:cubicBezTo>
                  <a:cubicBezTo>
                    <a:pt x="4214" y="517"/>
                    <a:pt x="2983" y="-221"/>
                    <a:pt x="1760" y="59"/>
                  </a:cubicBezTo>
                  <a:cubicBezTo>
                    <a:pt x="537" y="339"/>
                    <a:pt x="-228" y="1534"/>
                    <a:pt x="61" y="27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39"/>
            <p:cNvSpPr/>
            <p:nvPr/>
          </p:nvSpPr>
          <p:spPr>
            <a:xfrm>
              <a:off x="7915169" y="3882703"/>
              <a:ext cx="27168" cy="26401"/>
            </a:xfrm>
            <a:custGeom>
              <a:avLst/>
              <a:gdLst/>
              <a:ahLst/>
              <a:cxnLst/>
              <a:rect l="l" t="t" r="r" b="b"/>
              <a:pathLst>
                <a:path w="1982" h="1926" extrusionOk="0">
                  <a:moveTo>
                    <a:pt x="25" y="1182"/>
                  </a:moveTo>
                  <a:cubicBezTo>
                    <a:pt x="147" y="1696"/>
                    <a:pt x="688" y="2023"/>
                    <a:pt x="1220" y="1901"/>
                  </a:cubicBezTo>
                  <a:cubicBezTo>
                    <a:pt x="1752" y="1780"/>
                    <a:pt x="2079" y="1257"/>
                    <a:pt x="1957" y="744"/>
                  </a:cubicBezTo>
                  <a:cubicBezTo>
                    <a:pt x="1836" y="230"/>
                    <a:pt x="1295" y="-96"/>
                    <a:pt x="763" y="25"/>
                  </a:cubicBezTo>
                  <a:cubicBezTo>
                    <a:pt x="231" y="147"/>
                    <a:pt x="-96" y="669"/>
                    <a:pt x="25" y="118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39"/>
            <p:cNvSpPr/>
            <p:nvPr/>
          </p:nvSpPr>
          <p:spPr>
            <a:xfrm>
              <a:off x="8045764" y="3527952"/>
              <a:ext cx="45906" cy="44686"/>
            </a:xfrm>
            <a:custGeom>
              <a:avLst/>
              <a:gdLst/>
              <a:ahLst/>
              <a:cxnLst/>
              <a:rect l="l" t="t" r="r" b="b"/>
              <a:pathLst>
                <a:path w="3349" h="3260" extrusionOk="0">
                  <a:moveTo>
                    <a:pt x="46" y="2004"/>
                  </a:moveTo>
                  <a:cubicBezTo>
                    <a:pt x="261" y="2881"/>
                    <a:pt x="1157" y="3422"/>
                    <a:pt x="2062" y="3217"/>
                  </a:cubicBezTo>
                  <a:cubicBezTo>
                    <a:pt x="2958" y="3011"/>
                    <a:pt x="3518" y="2134"/>
                    <a:pt x="3303" y="1257"/>
                  </a:cubicBezTo>
                  <a:cubicBezTo>
                    <a:pt x="3089" y="379"/>
                    <a:pt x="2192" y="-162"/>
                    <a:pt x="1287" y="44"/>
                  </a:cubicBezTo>
                  <a:cubicBezTo>
                    <a:pt x="391" y="249"/>
                    <a:pt x="-169" y="1126"/>
                    <a:pt x="46" y="200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39"/>
            <p:cNvSpPr/>
            <p:nvPr/>
          </p:nvSpPr>
          <p:spPr>
            <a:xfrm>
              <a:off x="7814512" y="3875096"/>
              <a:ext cx="41712" cy="40602"/>
            </a:xfrm>
            <a:custGeom>
              <a:avLst/>
              <a:gdLst/>
              <a:ahLst/>
              <a:cxnLst/>
              <a:rect l="l" t="t" r="r" b="b"/>
              <a:pathLst>
                <a:path w="3043" h="2962" extrusionOk="0">
                  <a:moveTo>
                    <a:pt x="42" y="1822"/>
                  </a:moveTo>
                  <a:cubicBezTo>
                    <a:pt x="238" y="2615"/>
                    <a:pt x="1060" y="3110"/>
                    <a:pt x="1872" y="2923"/>
                  </a:cubicBezTo>
                  <a:cubicBezTo>
                    <a:pt x="2693" y="2737"/>
                    <a:pt x="3197" y="1943"/>
                    <a:pt x="3001" y="1141"/>
                  </a:cubicBezTo>
                  <a:cubicBezTo>
                    <a:pt x="2805" y="348"/>
                    <a:pt x="1984" y="-147"/>
                    <a:pt x="1172" y="39"/>
                  </a:cubicBezTo>
                  <a:cubicBezTo>
                    <a:pt x="350" y="226"/>
                    <a:pt x="-154" y="1019"/>
                    <a:pt x="42" y="18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39"/>
            <p:cNvSpPr/>
            <p:nvPr/>
          </p:nvSpPr>
          <p:spPr>
            <a:xfrm>
              <a:off x="7037223" y="4220800"/>
              <a:ext cx="235646" cy="67413"/>
            </a:xfrm>
            <a:custGeom>
              <a:avLst/>
              <a:gdLst/>
              <a:ahLst/>
              <a:cxnLst/>
              <a:rect l="l" t="t" r="r" b="b"/>
              <a:pathLst>
                <a:path w="17191" h="4918" extrusionOk="0">
                  <a:moveTo>
                    <a:pt x="0" y="4919"/>
                  </a:moveTo>
                  <a:lnTo>
                    <a:pt x="16053" y="0"/>
                  </a:lnTo>
                  <a:lnTo>
                    <a:pt x="17192" y="4424"/>
                  </a:lnTo>
                  <a:lnTo>
                    <a:pt x="0" y="491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39"/>
            <p:cNvSpPr/>
            <p:nvPr/>
          </p:nvSpPr>
          <p:spPr>
            <a:xfrm>
              <a:off x="7661176" y="3728096"/>
              <a:ext cx="128905" cy="304498"/>
            </a:xfrm>
            <a:custGeom>
              <a:avLst/>
              <a:gdLst/>
              <a:ahLst/>
              <a:cxnLst/>
              <a:rect l="l" t="t" r="r" b="b"/>
              <a:pathLst>
                <a:path w="9404" h="22214" extrusionOk="0">
                  <a:moveTo>
                    <a:pt x="0" y="20311"/>
                  </a:moveTo>
                  <a:cubicBezTo>
                    <a:pt x="0" y="20311"/>
                    <a:pt x="9679" y="-549"/>
                    <a:pt x="9399" y="11"/>
                  </a:cubicBezTo>
                  <a:cubicBezTo>
                    <a:pt x="9119" y="580"/>
                    <a:pt x="4088" y="22215"/>
                    <a:pt x="4088" y="22215"/>
                  </a:cubicBezTo>
                  <a:lnTo>
                    <a:pt x="9" y="203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7613199" y="3759349"/>
              <a:ext cx="35173" cy="210314"/>
            </a:xfrm>
            <a:custGeom>
              <a:avLst/>
              <a:gdLst/>
              <a:ahLst/>
              <a:cxnLst/>
              <a:rect l="l" t="t" r="r" b="b"/>
              <a:pathLst>
                <a:path w="2566" h="15343" extrusionOk="0">
                  <a:moveTo>
                    <a:pt x="168" y="0"/>
                  </a:moveTo>
                  <a:lnTo>
                    <a:pt x="2567" y="15344"/>
                  </a:lnTo>
                  <a:lnTo>
                    <a:pt x="0" y="15166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7139195" y="4319823"/>
              <a:ext cx="220814" cy="115006"/>
            </a:xfrm>
            <a:custGeom>
              <a:avLst/>
              <a:gdLst/>
              <a:ahLst/>
              <a:cxnLst/>
              <a:rect l="l" t="t" r="r" b="b"/>
              <a:pathLst>
                <a:path w="16109" h="8390" extrusionOk="0">
                  <a:moveTo>
                    <a:pt x="11872" y="261"/>
                  </a:moveTo>
                  <a:lnTo>
                    <a:pt x="0" y="8390"/>
                  </a:lnTo>
                  <a:lnTo>
                    <a:pt x="16109" y="3201"/>
                  </a:lnTo>
                  <a:cubicBezTo>
                    <a:pt x="16109" y="3201"/>
                    <a:pt x="15129" y="-1064"/>
                    <a:pt x="11881" y="2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7874142" y="4098117"/>
              <a:ext cx="143079" cy="98502"/>
            </a:xfrm>
            <a:custGeom>
              <a:avLst/>
              <a:gdLst/>
              <a:ahLst/>
              <a:cxnLst/>
              <a:rect l="l" t="t" r="r" b="b"/>
              <a:pathLst>
                <a:path w="10438" h="7186" extrusionOk="0">
                  <a:moveTo>
                    <a:pt x="629" y="2389"/>
                  </a:moveTo>
                  <a:lnTo>
                    <a:pt x="10438" y="0"/>
                  </a:lnTo>
                  <a:lnTo>
                    <a:pt x="2953" y="7186"/>
                  </a:lnTo>
                  <a:cubicBezTo>
                    <a:pt x="2953" y="7186"/>
                    <a:pt x="-1639" y="6757"/>
                    <a:pt x="629" y="2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7943106" y="4350912"/>
              <a:ext cx="254631" cy="82259"/>
            </a:xfrm>
            <a:custGeom>
              <a:avLst/>
              <a:gdLst/>
              <a:ahLst/>
              <a:cxnLst/>
              <a:rect l="l" t="t" r="r" b="b"/>
              <a:pathLst>
                <a:path w="18576" h="6001" extrusionOk="0">
                  <a:moveTo>
                    <a:pt x="629" y="1214"/>
                  </a:moveTo>
                  <a:lnTo>
                    <a:pt x="18577" y="0"/>
                  </a:lnTo>
                  <a:lnTo>
                    <a:pt x="2953" y="6001"/>
                  </a:lnTo>
                  <a:cubicBezTo>
                    <a:pt x="2953" y="6001"/>
                    <a:pt x="-1639" y="5572"/>
                    <a:pt x="629" y="1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39"/>
            <p:cNvSpPr/>
            <p:nvPr/>
          </p:nvSpPr>
          <p:spPr>
            <a:xfrm>
              <a:off x="7716707" y="4560226"/>
              <a:ext cx="105411" cy="242664"/>
            </a:xfrm>
            <a:custGeom>
              <a:avLst/>
              <a:gdLst/>
              <a:ahLst/>
              <a:cxnLst/>
              <a:rect l="l" t="t" r="r" b="b"/>
              <a:pathLst>
                <a:path w="7690" h="17703" extrusionOk="0">
                  <a:moveTo>
                    <a:pt x="7691" y="1902"/>
                  </a:moveTo>
                  <a:lnTo>
                    <a:pt x="0" y="17704"/>
                  </a:lnTo>
                  <a:lnTo>
                    <a:pt x="2259" y="1529"/>
                  </a:lnTo>
                  <a:cubicBezTo>
                    <a:pt x="2259" y="1529"/>
                    <a:pt x="4891" y="-2148"/>
                    <a:pt x="7691" y="19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7858844" y="3537753"/>
              <a:ext cx="102464" cy="238469"/>
            </a:xfrm>
            <a:custGeom>
              <a:avLst/>
              <a:gdLst/>
              <a:ahLst/>
              <a:cxnLst/>
              <a:rect l="l" t="t" r="r" b="b"/>
              <a:pathLst>
                <a:path w="7475" h="17397" extrusionOk="0">
                  <a:moveTo>
                    <a:pt x="7476" y="0"/>
                  </a:moveTo>
                  <a:cubicBezTo>
                    <a:pt x="2707" y="4424"/>
                    <a:pt x="905" y="11051"/>
                    <a:pt x="0" y="17397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39"/>
            <p:cNvSpPr/>
            <p:nvPr/>
          </p:nvSpPr>
          <p:spPr>
            <a:xfrm>
              <a:off x="7592349" y="4079557"/>
              <a:ext cx="100805" cy="97995"/>
            </a:xfrm>
            <a:custGeom>
              <a:avLst/>
              <a:gdLst/>
              <a:ahLst/>
              <a:cxnLst/>
              <a:rect l="l" t="t" r="r" b="b"/>
              <a:pathLst>
                <a:path w="7354" h="7149" extrusionOk="0">
                  <a:moveTo>
                    <a:pt x="7355" y="3575"/>
                  </a:moveTo>
                  <a:cubicBezTo>
                    <a:pt x="7355" y="5549"/>
                    <a:pt x="5708" y="7149"/>
                    <a:pt x="3677" y="7149"/>
                  </a:cubicBezTo>
                  <a:cubicBezTo>
                    <a:pt x="1646" y="7149"/>
                    <a:pt x="0" y="5549"/>
                    <a:pt x="0" y="3575"/>
                  </a:cubicBezTo>
                  <a:cubicBezTo>
                    <a:pt x="0" y="1600"/>
                    <a:pt x="1646" y="0"/>
                    <a:pt x="3677" y="0"/>
                  </a:cubicBezTo>
                  <a:cubicBezTo>
                    <a:pt x="5708" y="0"/>
                    <a:pt x="7355" y="1600"/>
                    <a:pt x="7355" y="3575"/>
                  </a:cubicBezTo>
                  <a:close/>
                </a:path>
              </a:pathLst>
            </a:custGeom>
            <a:noFill/>
            <a:ln w="9525" cap="rnd" cmpd="sng">
              <a:solidFill>
                <a:srgbClr val="74B9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7671949" y="3638047"/>
              <a:ext cx="239868" cy="153003"/>
            </a:xfrm>
            <a:custGeom>
              <a:avLst/>
              <a:gdLst/>
              <a:ahLst/>
              <a:cxnLst/>
              <a:rect l="l" t="t" r="r" b="b"/>
              <a:pathLst>
                <a:path w="17499" h="11162" extrusionOk="0">
                  <a:moveTo>
                    <a:pt x="15390" y="2408"/>
                  </a:moveTo>
                  <a:lnTo>
                    <a:pt x="0" y="0"/>
                  </a:lnTo>
                  <a:lnTo>
                    <a:pt x="14635" y="11162"/>
                  </a:lnTo>
                  <a:cubicBezTo>
                    <a:pt x="14635" y="11162"/>
                    <a:pt x="20542" y="5908"/>
                    <a:pt x="15390" y="2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7207570" y="3909789"/>
              <a:ext cx="913002" cy="831182"/>
            </a:xfrm>
            <a:custGeom>
              <a:avLst/>
              <a:gdLst/>
              <a:ahLst/>
              <a:cxnLst/>
              <a:rect l="l" t="t" r="r" b="b"/>
              <a:pathLst>
                <a:path w="66606" h="60637" extrusionOk="0">
                  <a:moveTo>
                    <a:pt x="60054" y="59863"/>
                  </a:moveTo>
                  <a:cubicBezTo>
                    <a:pt x="59401" y="60115"/>
                    <a:pt x="58748" y="60376"/>
                    <a:pt x="58094" y="60638"/>
                  </a:cubicBezTo>
                  <a:cubicBezTo>
                    <a:pt x="52177" y="52938"/>
                    <a:pt x="45887" y="53311"/>
                    <a:pt x="42209" y="52742"/>
                  </a:cubicBezTo>
                  <a:cubicBezTo>
                    <a:pt x="30879" y="50987"/>
                    <a:pt x="20071" y="46162"/>
                    <a:pt x="11317" y="38975"/>
                  </a:cubicBezTo>
                  <a:cubicBezTo>
                    <a:pt x="5082" y="33861"/>
                    <a:pt x="-406" y="26749"/>
                    <a:pt x="24" y="18834"/>
                  </a:cubicBezTo>
                  <a:cubicBezTo>
                    <a:pt x="397" y="11956"/>
                    <a:pt x="5437" y="5805"/>
                    <a:pt x="11849" y="2866"/>
                  </a:cubicBezTo>
                  <a:cubicBezTo>
                    <a:pt x="18261" y="-65"/>
                    <a:pt x="25792" y="-84"/>
                    <a:pt x="32643" y="1689"/>
                  </a:cubicBezTo>
                  <a:cubicBezTo>
                    <a:pt x="35676" y="2473"/>
                    <a:pt x="38625" y="3602"/>
                    <a:pt x="41323" y="5152"/>
                  </a:cubicBezTo>
                  <a:cubicBezTo>
                    <a:pt x="43049" y="3948"/>
                    <a:pt x="51272" y="0"/>
                    <a:pt x="51272" y="0"/>
                  </a:cubicBezTo>
                  <a:lnTo>
                    <a:pt x="46521" y="8969"/>
                  </a:lnTo>
                  <a:cubicBezTo>
                    <a:pt x="52700" y="14728"/>
                    <a:pt x="56088" y="23100"/>
                    <a:pt x="57003" y="31443"/>
                  </a:cubicBezTo>
                  <a:cubicBezTo>
                    <a:pt x="57506" y="36073"/>
                    <a:pt x="57227" y="40833"/>
                    <a:pt x="58570" y="45294"/>
                  </a:cubicBezTo>
                  <a:cubicBezTo>
                    <a:pt x="60036" y="50203"/>
                    <a:pt x="65346" y="55122"/>
                    <a:pt x="66606" y="56848"/>
                  </a:cubicBezTo>
                  <a:cubicBezTo>
                    <a:pt x="64366" y="57707"/>
                    <a:pt x="62192" y="58752"/>
                    <a:pt x="60054" y="598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39"/>
            <p:cNvSpPr/>
            <p:nvPr/>
          </p:nvSpPr>
          <p:spPr>
            <a:xfrm>
              <a:off x="7490898" y="4440860"/>
              <a:ext cx="206737" cy="265062"/>
            </a:xfrm>
            <a:custGeom>
              <a:avLst/>
              <a:gdLst/>
              <a:ahLst/>
              <a:cxnLst/>
              <a:rect l="l" t="t" r="r" b="b"/>
              <a:pathLst>
                <a:path w="15082" h="19337" extrusionOk="0">
                  <a:moveTo>
                    <a:pt x="4583" y="2043"/>
                  </a:moveTo>
                  <a:lnTo>
                    <a:pt x="0" y="19337"/>
                  </a:lnTo>
                  <a:lnTo>
                    <a:pt x="15083" y="3863"/>
                  </a:lnTo>
                  <a:cubicBezTo>
                    <a:pt x="15083" y="3863"/>
                    <a:pt x="9380" y="-3454"/>
                    <a:pt x="4583" y="2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7032493" y="4188176"/>
              <a:ext cx="263664" cy="93389"/>
            </a:xfrm>
            <a:custGeom>
              <a:avLst/>
              <a:gdLst/>
              <a:ahLst/>
              <a:cxnLst/>
              <a:rect l="l" t="t" r="r" b="b"/>
              <a:pathLst>
                <a:path w="19235" h="6813" extrusionOk="0">
                  <a:moveTo>
                    <a:pt x="0" y="569"/>
                  </a:moveTo>
                  <a:lnTo>
                    <a:pt x="18405" y="0"/>
                  </a:lnTo>
                  <a:cubicBezTo>
                    <a:pt x="18405" y="0"/>
                    <a:pt x="20766" y="4433"/>
                    <a:pt x="17527" y="6813"/>
                  </a:cubicBezTo>
                  <a:lnTo>
                    <a:pt x="0" y="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7582123" y="4076637"/>
              <a:ext cx="130605" cy="126877"/>
            </a:xfrm>
            <a:custGeom>
              <a:avLst/>
              <a:gdLst/>
              <a:ahLst/>
              <a:cxnLst/>
              <a:rect l="l" t="t" r="r" b="b"/>
              <a:pathLst>
                <a:path w="9528" h="9256" extrusionOk="0">
                  <a:moveTo>
                    <a:pt x="5422" y="9211"/>
                  </a:moveTo>
                  <a:cubicBezTo>
                    <a:pt x="8026" y="8856"/>
                    <a:pt x="9846" y="6513"/>
                    <a:pt x="9482" y="3984"/>
                  </a:cubicBezTo>
                  <a:cubicBezTo>
                    <a:pt x="9118" y="1455"/>
                    <a:pt x="6710" y="-309"/>
                    <a:pt x="4106" y="45"/>
                  </a:cubicBezTo>
                  <a:cubicBezTo>
                    <a:pt x="1502" y="400"/>
                    <a:pt x="-318" y="2743"/>
                    <a:pt x="46" y="5272"/>
                  </a:cubicBezTo>
                  <a:cubicBezTo>
                    <a:pt x="410" y="7801"/>
                    <a:pt x="2818" y="9565"/>
                    <a:pt x="5422" y="92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7663370" y="4270832"/>
              <a:ext cx="51650" cy="50252"/>
            </a:xfrm>
            <a:custGeom>
              <a:avLst/>
              <a:gdLst/>
              <a:ahLst/>
              <a:cxnLst/>
              <a:rect l="l" t="t" r="r" b="b"/>
              <a:pathLst>
                <a:path w="3768" h="3666" extrusionOk="0">
                  <a:moveTo>
                    <a:pt x="2145" y="3648"/>
                  </a:moveTo>
                  <a:cubicBezTo>
                    <a:pt x="3172" y="3508"/>
                    <a:pt x="3891" y="2585"/>
                    <a:pt x="3751" y="1577"/>
                  </a:cubicBezTo>
                  <a:cubicBezTo>
                    <a:pt x="3611" y="569"/>
                    <a:pt x="2649" y="-122"/>
                    <a:pt x="1623" y="18"/>
                  </a:cubicBezTo>
                  <a:cubicBezTo>
                    <a:pt x="596" y="158"/>
                    <a:pt x="-122" y="1082"/>
                    <a:pt x="17" y="2090"/>
                  </a:cubicBezTo>
                  <a:cubicBezTo>
                    <a:pt x="158" y="3098"/>
                    <a:pt x="1119" y="3789"/>
                    <a:pt x="2145" y="36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7863751" y="4214439"/>
              <a:ext cx="71169" cy="69141"/>
            </a:xfrm>
            <a:custGeom>
              <a:avLst/>
              <a:gdLst/>
              <a:ahLst/>
              <a:cxnLst/>
              <a:rect l="l" t="t" r="r" b="b"/>
              <a:pathLst>
                <a:path w="5192" h="5044" extrusionOk="0">
                  <a:moveTo>
                    <a:pt x="2955" y="5019"/>
                  </a:moveTo>
                  <a:cubicBezTo>
                    <a:pt x="4374" y="4823"/>
                    <a:pt x="5363" y="3554"/>
                    <a:pt x="5167" y="2172"/>
                  </a:cubicBezTo>
                  <a:cubicBezTo>
                    <a:pt x="4971" y="791"/>
                    <a:pt x="3655" y="-171"/>
                    <a:pt x="2237" y="25"/>
                  </a:cubicBezTo>
                  <a:cubicBezTo>
                    <a:pt x="818" y="222"/>
                    <a:pt x="-171" y="1491"/>
                    <a:pt x="25" y="2872"/>
                  </a:cubicBezTo>
                  <a:cubicBezTo>
                    <a:pt x="221" y="4254"/>
                    <a:pt x="1537" y="5215"/>
                    <a:pt x="2955" y="501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7826946" y="4450140"/>
              <a:ext cx="31925" cy="31034"/>
            </a:xfrm>
            <a:custGeom>
              <a:avLst/>
              <a:gdLst/>
              <a:ahLst/>
              <a:cxnLst/>
              <a:rect l="l" t="t" r="r" b="b"/>
              <a:pathLst>
                <a:path w="2329" h="2264" extrusionOk="0">
                  <a:moveTo>
                    <a:pt x="1328" y="2252"/>
                  </a:moveTo>
                  <a:cubicBezTo>
                    <a:pt x="1963" y="2169"/>
                    <a:pt x="2411" y="1590"/>
                    <a:pt x="2318" y="974"/>
                  </a:cubicBezTo>
                  <a:cubicBezTo>
                    <a:pt x="2224" y="358"/>
                    <a:pt x="1636" y="-81"/>
                    <a:pt x="1002" y="13"/>
                  </a:cubicBezTo>
                  <a:cubicBezTo>
                    <a:pt x="367" y="96"/>
                    <a:pt x="-81" y="675"/>
                    <a:pt x="12" y="1291"/>
                  </a:cubicBezTo>
                  <a:cubicBezTo>
                    <a:pt x="106" y="1907"/>
                    <a:pt x="694" y="2346"/>
                    <a:pt x="1328" y="22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7421700" y="4236166"/>
              <a:ext cx="52280" cy="50745"/>
            </a:xfrm>
            <a:custGeom>
              <a:avLst/>
              <a:gdLst/>
              <a:ahLst/>
              <a:cxnLst/>
              <a:rect l="l" t="t" r="r" b="b"/>
              <a:pathLst>
                <a:path w="3814" h="3702" extrusionOk="0">
                  <a:moveTo>
                    <a:pt x="2173" y="3685"/>
                  </a:moveTo>
                  <a:cubicBezTo>
                    <a:pt x="3219" y="3545"/>
                    <a:pt x="3937" y="2612"/>
                    <a:pt x="3797" y="1595"/>
                  </a:cubicBezTo>
                  <a:cubicBezTo>
                    <a:pt x="3648" y="587"/>
                    <a:pt x="2687" y="-123"/>
                    <a:pt x="1641" y="18"/>
                  </a:cubicBezTo>
                  <a:cubicBezTo>
                    <a:pt x="596" y="158"/>
                    <a:pt x="-123" y="1091"/>
                    <a:pt x="17" y="2108"/>
                  </a:cubicBezTo>
                  <a:cubicBezTo>
                    <a:pt x="167" y="3116"/>
                    <a:pt x="1128" y="3825"/>
                    <a:pt x="2173" y="368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39"/>
            <p:cNvSpPr/>
            <p:nvPr/>
          </p:nvSpPr>
          <p:spPr>
            <a:xfrm>
              <a:off x="7807700" y="4548218"/>
              <a:ext cx="49183" cy="47784"/>
            </a:xfrm>
            <a:custGeom>
              <a:avLst/>
              <a:gdLst/>
              <a:ahLst/>
              <a:cxnLst/>
              <a:rect l="l" t="t" r="r" b="b"/>
              <a:pathLst>
                <a:path w="3588" h="3486" extrusionOk="0">
                  <a:moveTo>
                    <a:pt x="2041" y="3470"/>
                  </a:moveTo>
                  <a:cubicBezTo>
                    <a:pt x="3021" y="3339"/>
                    <a:pt x="3703" y="2453"/>
                    <a:pt x="3572" y="1501"/>
                  </a:cubicBezTo>
                  <a:cubicBezTo>
                    <a:pt x="3441" y="549"/>
                    <a:pt x="2527" y="-114"/>
                    <a:pt x="1547" y="16"/>
                  </a:cubicBezTo>
                  <a:cubicBezTo>
                    <a:pt x="567" y="147"/>
                    <a:pt x="-115" y="1034"/>
                    <a:pt x="16" y="1986"/>
                  </a:cubicBezTo>
                  <a:cubicBezTo>
                    <a:pt x="156" y="2938"/>
                    <a:pt x="1061" y="3601"/>
                    <a:pt x="2041" y="347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7935087" y="4442629"/>
              <a:ext cx="459133" cy="648241"/>
            </a:xfrm>
            <a:custGeom>
              <a:avLst/>
              <a:gdLst/>
              <a:ahLst/>
              <a:cxnLst/>
              <a:rect l="l" t="t" r="r" b="b"/>
              <a:pathLst>
                <a:path w="33495" h="47291" extrusionOk="0">
                  <a:moveTo>
                    <a:pt x="1989" y="46676"/>
                  </a:moveTo>
                  <a:cubicBezTo>
                    <a:pt x="94" y="41850"/>
                    <a:pt x="-345" y="36549"/>
                    <a:pt x="243" y="31416"/>
                  </a:cubicBezTo>
                  <a:cubicBezTo>
                    <a:pt x="1634" y="19339"/>
                    <a:pt x="7878" y="4788"/>
                    <a:pt x="20748" y="607"/>
                  </a:cubicBezTo>
                  <a:cubicBezTo>
                    <a:pt x="22605" y="0"/>
                    <a:pt x="24640" y="-224"/>
                    <a:pt x="26526" y="271"/>
                  </a:cubicBezTo>
                  <a:cubicBezTo>
                    <a:pt x="32499" y="1830"/>
                    <a:pt x="35439" y="8503"/>
                    <a:pt x="32088" y="13627"/>
                  </a:cubicBezTo>
                  <a:cubicBezTo>
                    <a:pt x="29979" y="16856"/>
                    <a:pt x="26264" y="18984"/>
                    <a:pt x="22848" y="20683"/>
                  </a:cubicBezTo>
                  <a:cubicBezTo>
                    <a:pt x="19190" y="22512"/>
                    <a:pt x="15326" y="24155"/>
                    <a:pt x="12376" y="26945"/>
                  </a:cubicBezTo>
                  <a:cubicBezTo>
                    <a:pt x="6982" y="32041"/>
                    <a:pt x="5657" y="40460"/>
                    <a:pt x="8345" y="47292"/>
                  </a:cubicBezTo>
                  <a:lnTo>
                    <a:pt x="1989" y="4667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39"/>
            <p:cNvSpPr/>
            <p:nvPr/>
          </p:nvSpPr>
          <p:spPr>
            <a:xfrm>
              <a:off x="8044009" y="4809730"/>
              <a:ext cx="97186" cy="123148"/>
            </a:xfrm>
            <a:custGeom>
              <a:avLst/>
              <a:gdLst/>
              <a:ahLst/>
              <a:cxnLst/>
              <a:rect l="l" t="t" r="r" b="b"/>
              <a:pathLst>
                <a:path w="7090" h="8984" extrusionOk="0">
                  <a:moveTo>
                    <a:pt x="25" y="3861"/>
                  </a:moveTo>
                  <a:lnTo>
                    <a:pt x="7090" y="8985"/>
                  </a:lnTo>
                  <a:lnTo>
                    <a:pt x="4430" y="165"/>
                  </a:lnTo>
                  <a:cubicBezTo>
                    <a:pt x="4430" y="165"/>
                    <a:pt x="-386" y="-1188"/>
                    <a:pt x="25" y="38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8191588" y="4276452"/>
              <a:ext cx="70128" cy="204475"/>
            </a:xfrm>
            <a:custGeom>
              <a:avLst/>
              <a:gdLst/>
              <a:ahLst/>
              <a:cxnLst/>
              <a:rect l="l" t="t" r="r" b="b"/>
              <a:pathLst>
                <a:path w="5116" h="14917" extrusionOk="0">
                  <a:moveTo>
                    <a:pt x="3614" y="9"/>
                  </a:moveTo>
                  <a:cubicBezTo>
                    <a:pt x="3604" y="336"/>
                    <a:pt x="-315" y="14681"/>
                    <a:pt x="20" y="14690"/>
                  </a:cubicBezTo>
                  <a:cubicBezTo>
                    <a:pt x="357" y="14700"/>
                    <a:pt x="2410" y="15530"/>
                    <a:pt x="5116" y="13953"/>
                  </a:cubicBezTo>
                  <a:lnTo>
                    <a:pt x="3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39"/>
            <p:cNvSpPr/>
            <p:nvPr/>
          </p:nvSpPr>
          <p:spPr>
            <a:xfrm>
              <a:off x="8260689" y="4652724"/>
              <a:ext cx="148260" cy="107563"/>
            </a:xfrm>
            <a:custGeom>
              <a:avLst/>
              <a:gdLst/>
              <a:ahLst/>
              <a:cxnLst/>
              <a:rect l="l" t="t" r="r" b="b"/>
              <a:pathLst>
                <a:path w="10816" h="7847" extrusionOk="0">
                  <a:moveTo>
                    <a:pt x="0" y="3816"/>
                  </a:moveTo>
                  <a:lnTo>
                    <a:pt x="10817" y="7848"/>
                  </a:lnTo>
                  <a:lnTo>
                    <a:pt x="4918" y="1548"/>
                  </a:lnTo>
                  <a:cubicBezTo>
                    <a:pt x="4918" y="1548"/>
                    <a:pt x="1446" y="-3147"/>
                    <a:pt x="0" y="38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39"/>
            <p:cNvSpPr/>
            <p:nvPr/>
          </p:nvSpPr>
          <p:spPr>
            <a:xfrm>
              <a:off x="8365993" y="4556634"/>
              <a:ext cx="157993" cy="38751"/>
            </a:xfrm>
            <a:custGeom>
              <a:avLst/>
              <a:gdLst/>
              <a:ahLst/>
              <a:cxnLst/>
              <a:rect l="l" t="t" r="r" b="b"/>
              <a:pathLst>
                <a:path w="11526" h="2827" extrusionOk="0">
                  <a:moveTo>
                    <a:pt x="541" y="0"/>
                  </a:moveTo>
                  <a:lnTo>
                    <a:pt x="0" y="2828"/>
                  </a:lnTo>
                  <a:lnTo>
                    <a:pt x="11526" y="2165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39"/>
            <p:cNvSpPr/>
            <p:nvPr/>
          </p:nvSpPr>
          <p:spPr>
            <a:xfrm>
              <a:off x="7856280" y="4792801"/>
              <a:ext cx="89935" cy="80463"/>
            </a:xfrm>
            <a:custGeom>
              <a:avLst/>
              <a:gdLst/>
              <a:ahLst/>
              <a:cxnLst/>
              <a:rect l="l" t="t" r="r" b="b"/>
              <a:pathLst>
                <a:path w="6561" h="5870" extrusionOk="0">
                  <a:moveTo>
                    <a:pt x="0" y="0"/>
                  </a:moveTo>
                  <a:cubicBezTo>
                    <a:pt x="448" y="233"/>
                    <a:pt x="5992" y="5871"/>
                    <a:pt x="5992" y="5871"/>
                  </a:cubicBezTo>
                  <a:lnTo>
                    <a:pt x="6561" y="30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39"/>
            <p:cNvSpPr/>
            <p:nvPr/>
          </p:nvSpPr>
          <p:spPr>
            <a:xfrm>
              <a:off x="8122637" y="4547272"/>
              <a:ext cx="46331" cy="45043"/>
            </a:xfrm>
            <a:custGeom>
              <a:avLst/>
              <a:gdLst/>
              <a:ahLst/>
              <a:cxnLst/>
              <a:rect l="l" t="t" r="r" b="b"/>
              <a:pathLst>
                <a:path w="3380" h="3286" extrusionOk="0">
                  <a:moveTo>
                    <a:pt x="3379" y="1690"/>
                  </a:moveTo>
                  <a:cubicBezTo>
                    <a:pt x="3351" y="2595"/>
                    <a:pt x="2577" y="3314"/>
                    <a:pt x="1643" y="3286"/>
                  </a:cubicBezTo>
                  <a:cubicBezTo>
                    <a:pt x="710" y="3258"/>
                    <a:pt x="-27" y="2502"/>
                    <a:pt x="1" y="1597"/>
                  </a:cubicBezTo>
                  <a:cubicBezTo>
                    <a:pt x="29" y="692"/>
                    <a:pt x="803" y="-27"/>
                    <a:pt x="1737" y="1"/>
                  </a:cubicBezTo>
                  <a:cubicBezTo>
                    <a:pt x="2670" y="29"/>
                    <a:pt x="3407" y="785"/>
                    <a:pt x="3379" y="169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39"/>
            <p:cNvSpPr/>
            <p:nvPr/>
          </p:nvSpPr>
          <p:spPr>
            <a:xfrm>
              <a:off x="8148614" y="4669338"/>
              <a:ext cx="29307" cy="28539"/>
            </a:xfrm>
            <a:custGeom>
              <a:avLst/>
              <a:gdLst/>
              <a:ahLst/>
              <a:cxnLst/>
              <a:rect l="l" t="t" r="r" b="b"/>
              <a:pathLst>
                <a:path w="2138" h="2082" extrusionOk="0">
                  <a:moveTo>
                    <a:pt x="2138" y="1074"/>
                  </a:moveTo>
                  <a:cubicBezTo>
                    <a:pt x="2119" y="1653"/>
                    <a:pt x="1625" y="2101"/>
                    <a:pt x="1036" y="2082"/>
                  </a:cubicBezTo>
                  <a:cubicBezTo>
                    <a:pt x="449" y="2063"/>
                    <a:pt x="-18" y="1587"/>
                    <a:pt x="1" y="1009"/>
                  </a:cubicBezTo>
                  <a:cubicBezTo>
                    <a:pt x="19" y="430"/>
                    <a:pt x="514" y="-18"/>
                    <a:pt x="1102" y="1"/>
                  </a:cubicBezTo>
                  <a:cubicBezTo>
                    <a:pt x="1690" y="19"/>
                    <a:pt x="2156" y="495"/>
                    <a:pt x="2138" y="107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8038334" y="4742632"/>
              <a:ext cx="24687" cy="24057"/>
            </a:xfrm>
            <a:custGeom>
              <a:avLst/>
              <a:gdLst/>
              <a:ahLst/>
              <a:cxnLst/>
              <a:rect l="l" t="t" r="r" b="b"/>
              <a:pathLst>
                <a:path w="1801" h="1755" extrusionOk="0">
                  <a:moveTo>
                    <a:pt x="1801" y="906"/>
                  </a:moveTo>
                  <a:cubicBezTo>
                    <a:pt x="1783" y="1391"/>
                    <a:pt x="1372" y="1774"/>
                    <a:pt x="877" y="1755"/>
                  </a:cubicBezTo>
                  <a:cubicBezTo>
                    <a:pt x="383" y="1736"/>
                    <a:pt x="-9" y="1335"/>
                    <a:pt x="0" y="850"/>
                  </a:cubicBezTo>
                  <a:cubicBezTo>
                    <a:pt x="19" y="365"/>
                    <a:pt x="429" y="-18"/>
                    <a:pt x="924" y="1"/>
                  </a:cubicBezTo>
                  <a:cubicBezTo>
                    <a:pt x="1419" y="10"/>
                    <a:pt x="1811" y="421"/>
                    <a:pt x="1801" y="90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39"/>
            <p:cNvSpPr/>
            <p:nvPr/>
          </p:nvSpPr>
          <p:spPr>
            <a:xfrm>
              <a:off x="6943324" y="3259751"/>
              <a:ext cx="101449" cy="228874"/>
            </a:xfrm>
            <a:custGeom>
              <a:avLst/>
              <a:gdLst/>
              <a:ahLst/>
              <a:cxnLst/>
              <a:rect l="l" t="t" r="r" b="b"/>
              <a:pathLst>
                <a:path w="7401" h="16697" extrusionOk="0">
                  <a:moveTo>
                    <a:pt x="0" y="0"/>
                  </a:moveTo>
                  <a:cubicBezTo>
                    <a:pt x="1111" y="6020"/>
                    <a:pt x="3668" y="11779"/>
                    <a:pt x="7401" y="16697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7321126" y="4266720"/>
              <a:ext cx="132538" cy="157362"/>
            </a:xfrm>
            <a:custGeom>
              <a:avLst/>
              <a:gdLst/>
              <a:ahLst/>
              <a:cxnLst/>
              <a:rect l="l" t="t" r="r" b="b"/>
              <a:pathLst>
                <a:path w="9669" h="11480" extrusionOk="0">
                  <a:moveTo>
                    <a:pt x="0" y="0"/>
                  </a:moveTo>
                  <a:cubicBezTo>
                    <a:pt x="1027" y="5049"/>
                    <a:pt x="4779" y="9501"/>
                    <a:pt x="9669" y="11480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3" name="Google Shape;563;p39"/>
            <p:cNvGrpSpPr/>
            <p:nvPr/>
          </p:nvGrpSpPr>
          <p:grpSpPr>
            <a:xfrm>
              <a:off x="6393360" y="2382329"/>
              <a:ext cx="783743" cy="820750"/>
              <a:chOff x="4095829" y="4690178"/>
              <a:chExt cx="57175" cy="59876"/>
            </a:xfrm>
          </p:grpSpPr>
          <p:sp>
            <p:nvSpPr>
              <p:cNvPr id="564" name="Google Shape;564;p39"/>
              <p:cNvSpPr/>
              <p:nvPr/>
            </p:nvSpPr>
            <p:spPr>
              <a:xfrm>
                <a:off x="4095829" y="4690178"/>
                <a:ext cx="57175" cy="59876"/>
              </a:xfrm>
              <a:custGeom>
                <a:avLst/>
                <a:gdLst/>
                <a:ahLst/>
                <a:cxnLst/>
                <a:rect l="l" t="t" r="r" b="b"/>
                <a:pathLst>
                  <a:path w="57175" h="59876" extrusionOk="0">
                    <a:moveTo>
                      <a:pt x="57166" y="46667"/>
                    </a:moveTo>
                    <a:cubicBezTo>
                      <a:pt x="53918" y="43662"/>
                      <a:pt x="52266" y="38622"/>
                      <a:pt x="51184" y="34142"/>
                    </a:cubicBezTo>
                    <a:cubicBezTo>
                      <a:pt x="50138" y="29802"/>
                      <a:pt x="49084" y="25462"/>
                      <a:pt x="48039" y="21122"/>
                    </a:cubicBezTo>
                    <a:cubicBezTo>
                      <a:pt x="47432" y="18612"/>
                      <a:pt x="46788" y="16008"/>
                      <a:pt x="45183" y="13955"/>
                    </a:cubicBezTo>
                    <a:cubicBezTo>
                      <a:pt x="43129" y="11313"/>
                      <a:pt x="39536" y="9876"/>
                      <a:pt x="36157" y="10361"/>
                    </a:cubicBezTo>
                    <a:cubicBezTo>
                      <a:pt x="32779" y="10837"/>
                      <a:pt x="30007" y="13124"/>
                      <a:pt x="28812" y="16232"/>
                    </a:cubicBezTo>
                    <a:cubicBezTo>
                      <a:pt x="29998" y="11481"/>
                      <a:pt x="28420" y="6096"/>
                      <a:pt x="24622" y="2895"/>
                    </a:cubicBezTo>
                    <a:cubicBezTo>
                      <a:pt x="20814" y="-307"/>
                      <a:pt x="14878" y="-988"/>
                      <a:pt x="10566" y="1532"/>
                    </a:cubicBezTo>
                    <a:cubicBezTo>
                      <a:pt x="-372" y="7925"/>
                      <a:pt x="6712" y="19218"/>
                      <a:pt x="7290" y="28421"/>
                    </a:cubicBezTo>
                    <a:cubicBezTo>
                      <a:pt x="7299" y="28645"/>
                      <a:pt x="2913" y="31893"/>
                      <a:pt x="2428" y="32528"/>
                    </a:cubicBezTo>
                    <a:cubicBezTo>
                      <a:pt x="1139" y="34180"/>
                      <a:pt x="328" y="36084"/>
                      <a:pt x="94" y="38137"/>
                    </a:cubicBezTo>
                    <a:cubicBezTo>
                      <a:pt x="-596" y="44128"/>
                      <a:pt x="2586" y="50961"/>
                      <a:pt x="7131" y="54899"/>
                    </a:cubicBezTo>
                    <a:cubicBezTo>
                      <a:pt x="14738" y="61498"/>
                      <a:pt x="26414" y="61199"/>
                      <a:pt x="34720" y="55982"/>
                    </a:cubicBezTo>
                    <a:cubicBezTo>
                      <a:pt x="38174" y="53807"/>
                      <a:pt x="41067" y="50821"/>
                      <a:pt x="44716" y="48982"/>
                    </a:cubicBezTo>
                    <a:cubicBezTo>
                      <a:pt x="48459" y="47087"/>
                      <a:pt x="52892" y="46621"/>
                      <a:pt x="57008" y="47498"/>
                    </a:cubicBezTo>
                    <a:cubicBezTo>
                      <a:pt x="57064" y="47227"/>
                      <a:pt x="57120" y="46947"/>
                      <a:pt x="57176" y="4667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39"/>
              <p:cNvSpPr/>
              <p:nvPr/>
            </p:nvSpPr>
            <p:spPr>
              <a:xfrm>
                <a:off x="4107077" y="4716918"/>
                <a:ext cx="12086" cy="3057"/>
              </a:xfrm>
              <a:custGeom>
                <a:avLst/>
                <a:gdLst/>
                <a:ahLst/>
                <a:cxnLst/>
                <a:rect l="l" t="t" r="r" b="b"/>
                <a:pathLst>
                  <a:path w="12086" h="3057" extrusionOk="0">
                    <a:moveTo>
                      <a:pt x="0" y="2081"/>
                    </a:moveTo>
                    <a:cubicBezTo>
                      <a:pt x="1372" y="2772"/>
                      <a:pt x="2931" y="3108"/>
                      <a:pt x="4471" y="3052"/>
                    </a:cubicBezTo>
                    <a:cubicBezTo>
                      <a:pt x="6496" y="2977"/>
                      <a:pt x="8428" y="2249"/>
                      <a:pt x="10238" y="1363"/>
                    </a:cubicBezTo>
                    <a:cubicBezTo>
                      <a:pt x="10938" y="1017"/>
                      <a:pt x="11648" y="635"/>
                      <a:pt x="12086" y="0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39"/>
              <p:cNvSpPr/>
              <p:nvPr/>
            </p:nvSpPr>
            <p:spPr>
              <a:xfrm>
                <a:off x="4112340" y="4716862"/>
                <a:ext cx="12059" cy="10720"/>
              </a:xfrm>
              <a:custGeom>
                <a:avLst/>
                <a:gdLst/>
                <a:ahLst/>
                <a:cxnLst/>
                <a:rect l="l" t="t" r="r" b="b"/>
                <a:pathLst>
                  <a:path w="12059" h="10720" extrusionOk="0">
                    <a:moveTo>
                      <a:pt x="11854" y="8260"/>
                    </a:moveTo>
                    <a:cubicBezTo>
                      <a:pt x="9754" y="5843"/>
                      <a:pt x="7961" y="3080"/>
                      <a:pt x="7271" y="0"/>
                    </a:cubicBezTo>
                    <a:cubicBezTo>
                      <a:pt x="6123" y="1353"/>
                      <a:pt x="4284" y="2119"/>
                      <a:pt x="2511" y="2492"/>
                    </a:cubicBezTo>
                    <a:cubicBezTo>
                      <a:pt x="1718" y="2660"/>
                      <a:pt x="896" y="2753"/>
                      <a:pt x="75" y="2819"/>
                    </a:cubicBezTo>
                    <a:cubicBezTo>
                      <a:pt x="-364" y="5609"/>
                      <a:pt x="1158" y="8596"/>
                      <a:pt x="3715" y="9931"/>
                    </a:cubicBezTo>
                    <a:cubicBezTo>
                      <a:pt x="6282" y="11275"/>
                      <a:pt x="9707" y="10873"/>
                      <a:pt x="11863" y="8960"/>
                    </a:cubicBezTo>
                    <a:cubicBezTo>
                      <a:pt x="11937" y="8895"/>
                      <a:pt x="12021" y="8810"/>
                      <a:pt x="12049" y="8717"/>
                    </a:cubicBezTo>
                    <a:cubicBezTo>
                      <a:pt x="12096" y="8549"/>
                      <a:pt x="11965" y="8391"/>
                      <a:pt x="11854" y="82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39"/>
              <p:cNvSpPr/>
              <p:nvPr/>
            </p:nvSpPr>
            <p:spPr>
              <a:xfrm>
                <a:off x="4111613" y="4724385"/>
                <a:ext cx="18768" cy="12427"/>
              </a:xfrm>
              <a:custGeom>
                <a:avLst/>
                <a:gdLst/>
                <a:ahLst/>
                <a:cxnLst/>
                <a:rect l="l" t="t" r="r" b="b"/>
                <a:pathLst>
                  <a:path w="18768" h="12427" extrusionOk="0">
                    <a:moveTo>
                      <a:pt x="0" y="10668"/>
                    </a:moveTo>
                    <a:cubicBezTo>
                      <a:pt x="37" y="7914"/>
                      <a:pt x="1204" y="5180"/>
                      <a:pt x="3192" y="3220"/>
                    </a:cubicBezTo>
                    <a:cubicBezTo>
                      <a:pt x="5180" y="1260"/>
                      <a:pt x="7971" y="75"/>
                      <a:pt x="10808" y="0"/>
                    </a:cubicBezTo>
                    <a:cubicBezTo>
                      <a:pt x="13486" y="2604"/>
                      <a:pt x="16090" y="5292"/>
                      <a:pt x="18769" y="7896"/>
                    </a:cubicBezTo>
                    <a:cubicBezTo>
                      <a:pt x="16510" y="10229"/>
                      <a:pt x="13412" y="11797"/>
                      <a:pt x="10145" y="12254"/>
                    </a:cubicBezTo>
                    <a:cubicBezTo>
                      <a:pt x="6878" y="12712"/>
                      <a:pt x="2846" y="12292"/>
                      <a:pt x="0" y="1066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39"/>
              <p:cNvSpPr/>
              <p:nvPr/>
            </p:nvSpPr>
            <p:spPr>
              <a:xfrm>
                <a:off x="4118616" y="4707893"/>
                <a:ext cx="15452" cy="23454"/>
              </a:xfrm>
              <a:custGeom>
                <a:avLst/>
                <a:gdLst/>
                <a:ahLst/>
                <a:cxnLst/>
                <a:rect l="l" t="t" r="r" b="b"/>
                <a:pathLst>
                  <a:path w="15452" h="23454" extrusionOk="0">
                    <a:moveTo>
                      <a:pt x="407" y="0"/>
                    </a:moveTo>
                    <a:cubicBezTo>
                      <a:pt x="-638" y="4975"/>
                      <a:pt x="351" y="10332"/>
                      <a:pt x="3114" y="14644"/>
                    </a:cubicBezTo>
                    <a:cubicBezTo>
                      <a:pt x="5876" y="18956"/>
                      <a:pt x="10394" y="22175"/>
                      <a:pt x="15452" y="23454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39"/>
              <p:cNvSpPr/>
              <p:nvPr/>
            </p:nvSpPr>
            <p:spPr>
              <a:xfrm>
                <a:off x="4112947" y="4724131"/>
                <a:ext cx="9025" cy="7412"/>
              </a:xfrm>
              <a:custGeom>
                <a:avLst/>
                <a:gdLst/>
                <a:ahLst/>
                <a:cxnLst/>
                <a:rect l="l" t="t" r="r" b="b"/>
                <a:pathLst>
                  <a:path w="9025" h="7412" extrusionOk="0">
                    <a:moveTo>
                      <a:pt x="9025" y="2"/>
                    </a:moveTo>
                    <a:cubicBezTo>
                      <a:pt x="6925" y="-54"/>
                      <a:pt x="4891" y="908"/>
                      <a:pt x="3378" y="2308"/>
                    </a:cubicBezTo>
                    <a:cubicBezTo>
                      <a:pt x="1857" y="3717"/>
                      <a:pt x="812" y="5537"/>
                      <a:pt x="0" y="7413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39"/>
              <p:cNvSpPr/>
              <p:nvPr/>
            </p:nvSpPr>
            <p:spPr>
              <a:xfrm>
                <a:off x="4116923" y="4741968"/>
                <a:ext cx="5301" cy="1031"/>
              </a:xfrm>
              <a:custGeom>
                <a:avLst/>
                <a:gdLst/>
                <a:ahLst/>
                <a:cxnLst/>
                <a:rect l="l" t="t" r="r" b="b"/>
                <a:pathLst>
                  <a:path w="5301" h="1031" extrusionOk="0">
                    <a:moveTo>
                      <a:pt x="0" y="0"/>
                    </a:moveTo>
                    <a:cubicBezTo>
                      <a:pt x="1643" y="766"/>
                      <a:pt x="3481" y="1130"/>
                      <a:pt x="5301" y="1008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39"/>
              <p:cNvSpPr/>
              <p:nvPr/>
            </p:nvSpPr>
            <p:spPr>
              <a:xfrm>
                <a:off x="4101746" y="4727941"/>
                <a:ext cx="3352" cy="9211"/>
              </a:xfrm>
              <a:custGeom>
                <a:avLst/>
                <a:gdLst/>
                <a:ahLst/>
                <a:cxnLst/>
                <a:rect l="l" t="t" r="r" b="b"/>
                <a:pathLst>
                  <a:path w="3352" h="9211" extrusionOk="0">
                    <a:moveTo>
                      <a:pt x="20" y="0"/>
                    </a:moveTo>
                    <a:cubicBezTo>
                      <a:pt x="-176" y="3360"/>
                      <a:pt x="1047" y="6710"/>
                      <a:pt x="3352" y="9212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39"/>
              <p:cNvSpPr/>
              <p:nvPr/>
            </p:nvSpPr>
            <p:spPr>
              <a:xfrm>
                <a:off x="4103666" y="4694873"/>
                <a:ext cx="3587" cy="9221"/>
              </a:xfrm>
              <a:custGeom>
                <a:avLst/>
                <a:gdLst/>
                <a:ahLst/>
                <a:cxnLst/>
                <a:rect l="l" t="t" r="r" b="b"/>
                <a:pathLst>
                  <a:path w="3587" h="9221" extrusionOk="0">
                    <a:moveTo>
                      <a:pt x="3588" y="0"/>
                    </a:moveTo>
                    <a:cubicBezTo>
                      <a:pt x="2095" y="933"/>
                      <a:pt x="1059" y="2455"/>
                      <a:pt x="518" y="4097"/>
                    </a:cubicBezTo>
                    <a:cubicBezTo>
                      <a:pt x="-24" y="5740"/>
                      <a:pt x="-89" y="7504"/>
                      <a:pt x="88" y="9222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39"/>
              <p:cNvSpPr/>
              <p:nvPr/>
            </p:nvSpPr>
            <p:spPr>
              <a:xfrm>
                <a:off x="4125705" y="4705373"/>
                <a:ext cx="3285" cy="8922"/>
              </a:xfrm>
              <a:custGeom>
                <a:avLst/>
                <a:gdLst/>
                <a:ahLst/>
                <a:cxnLst/>
                <a:rect l="l" t="t" r="r" b="b"/>
                <a:pathLst>
                  <a:path w="3285" h="8922" extrusionOk="0">
                    <a:moveTo>
                      <a:pt x="3286" y="0"/>
                    </a:moveTo>
                    <a:cubicBezTo>
                      <a:pt x="878" y="2277"/>
                      <a:pt x="-345" y="5684"/>
                      <a:pt x="85" y="8923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4" name="Google Shape;574;p39"/>
            <p:cNvGrpSpPr/>
            <p:nvPr/>
          </p:nvGrpSpPr>
          <p:grpSpPr>
            <a:xfrm>
              <a:off x="8099158" y="3173608"/>
              <a:ext cx="511411" cy="529685"/>
              <a:chOff x="4220269" y="4747904"/>
              <a:chExt cx="37308" cy="38642"/>
            </a:xfrm>
          </p:grpSpPr>
          <p:sp>
            <p:nvSpPr>
              <p:cNvPr id="575" name="Google Shape;575;p39"/>
              <p:cNvSpPr/>
              <p:nvPr/>
            </p:nvSpPr>
            <p:spPr>
              <a:xfrm>
                <a:off x="4220269" y="4747904"/>
                <a:ext cx="37308" cy="38642"/>
              </a:xfrm>
              <a:custGeom>
                <a:avLst/>
                <a:gdLst/>
                <a:ahLst/>
                <a:cxnLst/>
                <a:rect l="l" t="t" r="r" b="b"/>
                <a:pathLst>
                  <a:path w="37308" h="38642" extrusionOk="0">
                    <a:moveTo>
                      <a:pt x="9" y="28747"/>
                    </a:moveTo>
                    <a:cubicBezTo>
                      <a:pt x="2221" y="26917"/>
                      <a:pt x="3491" y="23716"/>
                      <a:pt x="4368" y="20851"/>
                    </a:cubicBezTo>
                    <a:cubicBezTo>
                      <a:pt x="5217" y="18079"/>
                      <a:pt x="6057" y="15307"/>
                      <a:pt x="6906" y="12535"/>
                    </a:cubicBezTo>
                    <a:cubicBezTo>
                      <a:pt x="7401" y="10930"/>
                      <a:pt x="7914" y="9268"/>
                      <a:pt x="9034" y="7999"/>
                    </a:cubicBezTo>
                    <a:cubicBezTo>
                      <a:pt x="10472" y="6366"/>
                      <a:pt x="12852" y="5563"/>
                      <a:pt x="15017" y="6002"/>
                    </a:cubicBezTo>
                    <a:cubicBezTo>
                      <a:pt x="17182" y="6440"/>
                      <a:pt x="18890" y="8009"/>
                      <a:pt x="19544" y="10071"/>
                    </a:cubicBezTo>
                    <a:cubicBezTo>
                      <a:pt x="18956" y="6954"/>
                      <a:pt x="20187" y="3519"/>
                      <a:pt x="22773" y="1587"/>
                    </a:cubicBezTo>
                    <a:cubicBezTo>
                      <a:pt x="25358" y="-345"/>
                      <a:pt x="29231" y="-569"/>
                      <a:pt x="31929" y="1223"/>
                    </a:cubicBezTo>
                    <a:cubicBezTo>
                      <a:pt x="38761" y="5759"/>
                      <a:pt x="33739" y="12815"/>
                      <a:pt x="33011" y="18751"/>
                    </a:cubicBezTo>
                    <a:cubicBezTo>
                      <a:pt x="32993" y="18891"/>
                      <a:pt x="35709" y="21159"/>
                      <a:pt x="35998" y="21588"/>
                    </a:cubicBezTo>
                    <a:cubicBezTo>
                      <a:pt x="36763" y="22708"/>
                      <a:pt x="37221" y="23968"/>
                      <a:pt x="37295" y="25303"/>
                    </a:cubicBezTo>
                    <a:cubicBezTo>
                      <a:pt x="37510" y="29204"/>
                      <a:pt x="35186" y="33516"/>
                      <a:pt x="32087" y="35905"/>
                    </a:cubicBezTo>
                    <a:cubicBezTo>
                      <a:pt x="26908" y="39900"/>
                      <a:pt x="19357" y="39284"/>
                      <a:pt x="14186" y="35597"/>
                    </a:cubicBezTo>
                    <a:cubicBezTo>
                      <a:pt x="12030" y="34067"/>
                      <a:pt x="10276" y="32023"/>
                      <a:pt x="7980" y="30697"/>
                    </a:cubicBezTo>
                    <a:cubicBezTo>
                      <a:pt x="5628" y="29335"/>
                      <a:pt x="2781" y="28868"/>
                      <a:pt x="75" y="29288"/>
                    </a:cubicBezTo>
                    <a:cubicBezTo>
                      <a:pt x="47" y="29111"/>
                      <a:pt x="19" y="28933"/>
                      <a:pt x="0" y="2874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39"/>
              <p:cNvSpPr/>
              <p:nvPr/>
            </p:nvSpPr>
            <p:spPr>
              <a:xfrm>
                <a:off x="4242968" y="4764984"/>
                <a:ext cx="7737" cy="2283"/>
              </a:xfrm>
              <a:custGeom>
                <a:avLst/>
                <a:gdLst/>
                <a:ahLst/>
                <a:cxnLst/>
                <a:rect l="l" t="t" r="r" b="b"/>
                <a:pathLst>
                  <a:path w="7737" h="2283" extrusionOk="0">
                    <a:moveTo>
                      <a:pt x="7737" y="1792"/>
                    </a:moveTo>
                    <a:cubicBezTo>
                      <a:pt x="6822" y="2184"/>
                      <a:pt x="5805" y="2352"/>
                      <a:pt x="4806" y="2259"/>
                    </a:cubicBezTo>
                    <a:cubicBezTo>
                      <a:pt x="3500" y="2137"/>
                      <a:pt x="2277" y="1596"/>
                      <a:pt x="1139" y="952"/>
                    </a:cubicBezTo>
                    <a:cubicBezTo>
                      <a:pt x="700" y="710"/>
                      <a:pt x="252" y="429"/>
                      <a:pt x="0" y="0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39"/>
              <p:cNvSpPr/>
              <p:nvPr/>
            </p:nvSpPr>
            <p:spPr>
              <a:xfrm>
                <a:off x="4239241" y="4764938"/>
                <a:ext cx="8001" cy="6949"/>
              </a:xfrm>
              <a:custGeom>
                <a:avLst/>
                <a:gdLst/>
                <a:ahLst/>
                <a:cxnLst/>
                <a:rect l="l" t="t" r="r" b="b"/>
                <a:pathLst>
                  <a:path w="8001" h="6949" extrusionOk="0">
                    <a:moveTo>
                      <a:pt x="143" y="5180"/>
                    </a:moveTo>
                    <a:cubicBezTo>
                      <a:pt x="1589" y="3696"/>
                      <a:pt x="2858" y="1969"/>
                      <a:pt x="3428" y="0"/>
                    </a:cubicBezTo>
                    <a:cubicBezTo>
                      <a:pt x="4118" y="924"/>
                      <a:pt x="5276" y="1484"/>
                      <a:pt x="6414" y="1782"/>
                    </a:cubicBezTo>
                    <a:cubicBezTo>
                      <a:pt x="6928" y="1923"/>
                      <a:pt x="7450" y="2007"/>
                      <a:pt x="7982" y="2081"/>
                    </a:cubicBezTo>
                    <a:cubicBezTo>
                      <a:pt x="8160" y="3901"/>
                      <a:pt x="7058" y="5777"/>
                      <a:pt x="5351" y="6552"/>
                    </a:cubicBezTo>
                    <a:cubicBezTo>
                      <a:pt x="3633" y="7327"/>
                      <a:pt x="1431" y="6944"/>
                      <a:pt x="115" y="5628"/>
                    </a:cubicBezTo>
                    <a:cubicBezTo>
                      <a:pt x="68" y="5581"/>
                      <a:pt x="21" y="5525"/>
                      <a:pt x="3" y="5460"/>
                    </a:cubicBezTo>
                    <a:cubicBezTo>
                      <a:pt x="-16" y="5348"/>
                      <a:pt x="68" y="5254"/>
                      <a:pt x="143" y="517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39"/>
              <p:cNvSpPr/>
              <p:nvPr/>
            </p:nvSpPr>
            <p:spPr>
              <a:xfrm>
                <a:off x="4235100" y="4769707"/>
                <a:ext cx="12056" cy="8184"/>
              </a:xfrm>
              <a:custGeom>
                <a:avLst/>
                <a:gdLst/>
                <a:ahLst/>
                <a:cxnLst/>
                <a:rect l="l" t="t" r="r" b="b"/>
                <a:pathLst>
                  <a:path w="12056" h="8184" extrusionOk="0">
                    <a:moveTo>
                      <a:pt x="12049" y="7298"/>
                    </a:moveTo>
                    <a:cubicBezTo>
                      <a:pt x="12133" y="5516"/>
                      <a:pt x="11480" y="3705"/>
                      <a:pt x="10266" y="2361"/>
                    </a:cubicBezTo>
                    <a:cubicBezTo>
                      <a:pt x="9053" y="1017"/>
                      <a:pt x="7289" y="149"/>
                      <a:pt x="5460" y="0"/>
                    </a:cubicBezTo>
                    <a:cubicBezTo>
                      <a:pt x="3631" y="1587"/>
                      <a:pt x="1839" y="3239"/>
                      <a:pt x="0" y="4825"/>
                    </a:cubicBezTo>
                    <a:cubicBezTo>
                      <a:pt x="1372" y="6421"/>
                      <a:pt x="3323" y="7541"/>
                      <a:pt x="5423" y="7961"/>
                    </a:cubicBezTo>
                    <a:cubicBezTo>
                      <a:pt x="7523" y="8372"/>
                      <a:pt x="10145" y="8250"/>
                      <a:pt x="12049" y="730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39"/>
              <p:cNvSpPr/>
              <p:nvPr/>
            </p:nvSpPr>
            <p:spPr>
              <a:xfrm>
                <a:off x="4232748" y="4759151"/>
                <a:ext cx="10782" cy="14634"/>
              </a:xfrm>
              <a:custGeom>
                <a:avLst/>
                <a:gdLst/>
                <a:ahLst/>
                <a:cxnLst/>
                <a:rect l="l" t="t" r="r" b="b"/>
                <a:pathLst>
                  <a:path w="10782" h="14634" extrusionOk="0">
                    <a:moveTo>
                      <a:pt x="10649" y="0"/>
                    </a:moveTo>
                    <a:cubicBezTo>
                      <a:pt x="11134" y="3257"/>
                      <a:pt x="10285" y="6692"/>
                      <a:pt x="8325" y="9380"/>
                    </a:cubicBezTo>
                    <a:cubicBezTo>
                      <a:pt x="6365" y="12068"/>
                      <a:pt x="3322" y="13991"/>
                      <a:pt x="0" y="14635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p39"/>
              <p:cNvSpPr/>
              <p:nvPr/>
            </p:nvSpPr>
            <p:spPr>
              <a:xfrm>
                <a:off x="4240858" y="4769557"/>
                <a:ext cx="5553" cy="5124"/>
              </a:xfrm>
              <a:custGeom>
                <a:avLst/>
                <a:gdLst/>
                <a:ahLst/>
                <a:cxnLst/>
                <a:rect l="l" t="t" r="r" b="b"/>
                <a:pathLst>
                  <a:path w="5553" h="5124" extrusionOk="0">
                    <a:moveTo>
                      <a:pt x="0" y="0"/>
                    </a:moveTo>
                    <a:cubicBezTo>
                      <a:pt x="1363" y="37"/>
                      <a:pt x="2641" y="737"/>
                      <a:pt x="3565" y="1699"/>
                    </a:cubicBezTo>
                    <a:cubicBezTo>
                      <a:pt x="4489" y="2660"/>
                      <a:pt x="5105" y="3883"/>
                      <a:pt x="5553" y="5124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39"/>
              <p:cNvSpPr/>
              <p:nvPr/>
            </p:nvSpPr>
            <p:spPr>
              <a:xfrm>
                <a:off x="4244423" y="4780263"/>
                <a:ext cx="4246" cy="622"/>
              </a:xfrm>
              <a:custGeom>
                <a:avLst/>
                <a:gdLst/>
                <a:ahLst/>
                <a:cxnLst/>
                <a:rect l="l" t="t" r="r" b="b"/>
                <a:pathLst>
                  <a:path w="4246" h="622" extrusionOk="0">
                    <a:moveTo>
                      <a:pt x="4247" y="0"/>
                    </a:moveTo>
                    <a:cubicBezTo>
                      <a:pt x="2912" y="532"/>
                      <a:pt x="1437" y="737"/>
                      <a:pt x="0" y="560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39"/>
              <p:cNvSpPr/>
              <p:nvPr/>
            </p:nvSpPr>
            <p:spPr>
              <a:xfrm>
                <a:off x="4251293" y="4772759"/>
                <a:ext cx="2510" cy="5842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5842" extrusionOk="0">
                    <a:moveTo>
                      <a:pt x="2511" y="0"/>
                    </a:moveTo>
                    <a:cubicBezTo>
                      <a:pt x="2511" y="2184"/>
                      <a:pt x="1587" y="4302"/>
                      <a:pt x="0" y="5842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583;p39"/>
              <p:cNvSpPr/>
              <p:nvPr/>
            </p:nvSpPr>
            <p:spPr>
              <a:xfrm>
                <a:off x="4251517" y="4751153"/>
                <a:ext cx="2046" cy="6103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6103" extrusionOk="0">
                    <a:moveTo>
                      <a:pt x="0" y="0"/>
                    </a:moveTo>
                    <a:cubicBezTo>
                      <a:pt x="933" y="663"/>
                      <a:pt x="1540" y="1680"/>
                      <a:pt x="1829" y="2772"/>
                    </a:cubicBezTo>
                    <a:cubicBezTo>
                      <a:pt x="2119" y="3854"/>
                      <a:pt x="2091" y="5002"/>
                      <a:pt x="1913" y="6104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39"/>
              <p:cNvSpPr/>
              <p:nvPr/>
            </p:nvSpPr>
            <p:spPr>
              <a:xfrm>
                <a:off x="4237041" y="4757163"/>
                <a:ext cx="1842" cy="5898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898" extrusionOk="0">
                    <a:moveTo>
                      <a:pt x="0" y="0"/>
                    </a:moveTo>
                    <a:cubicBezTo>
                      <a:pt x="1475" y="1568"/>
                      <a:pt x="2128" y="3817"/>
                      <a:pt x="1727" y="5898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39"/>
            <p:cNvGrpSpPr/>
            <p:nvPr/>
          </p:nvGrpSpPr>
          <p:grpSpPr>
            <a:xfrm>
              <a:off x="7077982" y="3820808"/>
              <a:ext cx="450192" cy="471236"/>
              <a:chOff x="4145773" y="4795119"/>
              <a:chExt cx="32842" cy="34378"/>
            </a:xfrm>
          </p:grpSpPr>
          <p:sp>
            <p:nvSpPr>
              <p:cNvPr id="586" name="Google Shape;586;p39"/>
              <p:cNvSpPr/>
              <p:nvPr/>
            </p:nvSpPr>
            <p:spPr>
              <a:xfrm>
                <a:off x="4145773" y="4795119"/>
                <a:ext cx="32842" cy="34378"/>
              </a:xfrm>
              <a:custGeom>
                <a:avLst/>
                <a:gdLst/>
                <a:ahLst/>
                <a:cxnLst/>
                <a:rect l="l" t="t" r="r" b="b"/>
                <a:pathLst>
                  <a:path w="32842" h="34378" extrusionOk="0">
                    <a:moveTo>
                      <a:pt x="32843" y="26797"/>
                    </a:moveTo>
                    <a:cubicBezTo>
                      <a:pt x="30976" y="25071"/>
                      <a:pt x="30024" y="22178"/>
                      <a:pt x="29408" y="19601"/>
                    </a:cubicBezTo>
                    <a:cubicBezTo>
                      <a:pt x="28801" y="17110"/>
                      <a:pt x="28204" y="14618"/>
                      <a:pt x="27597" y="12126"/>
                    </a:cubicBezTo>
                    <a:cubicBezTo>
                      <a:pt x="27252" y="10679"/>
                      <a:pt x="26879" y="9195"/>
                      <a:pt x="25955" y="8010"/>
                    </a:cubicBezTo>
                    <a:cubicBezTo>
                      <a:pt x="24769" y="6489"/>
                      <a:pt x="22707" y="5667"/>
                      <a:pt x="20775" y="5947"/>
                    </a:cubicBezTo>
                    <a:cubicBezTo>
                      <a:pt x="18843" y="6227"/>
                      <a:pt x="17247" y="7533"/>
                      <a:pt x="16556" y="9316"/>
                    </a:cubicBezTo>
                    <a:cubicBezTo>
                      <a:pt x="17237" y="6591"/>
                      <a:pt x="16332" y="3493"/>
                      <a:pt x="14148" y="1663"/>
                    </a:cubicBezTo>
                    <a:cubicBezTo>
                      <a:pt x="11964" y="-175"/>
                      <a:pt x="8558" y="-567"/>
                      <a:pt x="6075" y="879"/>
                    </a:cubicBezTo>
                    <a:cubicBezTo>
                      <a:pt x="-206" y="4547"/>
                      <a:pt x="3863" y="11033"/>
                      <a:pt x="4190" y="16316"/>
                    </a:cubicBezTo>
                    <a:cubicBezTo>
                      <a:pt x="4190" y="16447"/>
                      <a:pt x="1679" y="18314"/>
                      <a:pt x="1399" y="18678"/>
                    </a:cubicBezTo>
                    <a:cubicBezTo>
                      <a:pt x="662" y="19629"/>
                      <a:pt x="195" y="20712"/>
                      <a:pt x="55" y="21897"/>
                    </a:cubicBezTo>
                    <a:cubicBezTo>
                      <a:pt x="-346" y="25341"/>
                      <a:pt x="1483" y="29261"/>
                      <a:pt x="4097" y="31520"/>
                    </a:cubicBezTo>
                    <a:cubicBezTo>
                      <a:pt x="8464" y="35309"/>
                      <a:pt x="15166" y="35141"/>
                      <a:pt x="19935" y="32136"/>
                    </a:cubicBezTo>
                    <a:cubicBezTo>
                      <a:pt x="21913" y="30885"/>
                      <a:pt x="23575" y="29177"/>
                      <a:pt x="25675" y="28113"/>
                    </a:cubicBezTo>
                    <a:cubicBezTo>
                      <a:pt x="27821" y="27031"/>
                      <a:pt x="30369" y="26760"/>
                      <a:pt x="32731" y="27264"/>
                    </a:cubicBezTo>
                    <a:cubicBezTo>
                      <a:pt x="32759" y="27105"/>
                      <a:pt x="32796" y="26947"/>
                      <a:pt x="32833" y="2679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39"/>
              <p:cNvSpPr/>
              <p:nvPr/>
            </p:nvSpPr>
            <p:spPr>
              <a:xfrm>
                <a:off x="4152249" y="4810483"/>
                <a:ext cx="6934" cy="1757"/>
              </a:xfrm>
              <a:custGeom>
                <a:avLst/>
                <a:gdLst/>
                <a:ahLst/>
                <a:cxnLst/>
                <a:rect l="l" t="t" r="r" b="b"/>
                <a:pathLst>
                  <a:path w="6934" h="1757" extrusionOk="0">
                    <a:moveTo>
                      <a:pt x="0" y="1195"/>
                    </a:moveTo>
                    <a:cubicBezTo>
                      <a:pt x="784" y="1587"/>
                      <a:pt x="1680" y="1783"/>
                      <a:pt x="2567" y="1755"/>
                    </a:cubicBezTo>
                    <a:cubicBezTo>
                      <a:pt x="3724" y="1708"/>
                      <a:pt x="4844" y="1288"/>
                      <a:pt x="5880" y="784"/>
                    </a:cubicBezTo>
                    <a:cubicBezTo>
                      <a:pt x="6281" y="588"/>
                      <a:pt x="6692" y="364"/>
                      <a:pt x="6934" y="0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588;p39"/>
              <p:cNvSpPr/>
              <p:nvPr/>
            </p:nvSpPr>
            <p:spPr>
              <a:xfrm>
                <a:off x="4155267" y="4810455"/>
                <a:ext cx="6918" cy="6157"/>
              </a:xfrm>
              <a:custGeom>
                <a:avLst/>
                <a:gdLst/>
                <a:ahLst/>
                <a:cxnLst/>
                <a:rect l="l" t="t" r="r" b="b"/>
                <a:pathLst>
                  <a:path w="6918" h="6157" extrusionOk="0">
                    <a:moveTo>
                      <a:pt x="6809" y="4741"/>
                    </a:moveTo>
                    <a:cubicBezTo>
                      <a:pt x="5606" y="3350"/>
                      <a:pt x="4579" y="1764"/>
                      <a:pt x="4178" y="0"/>
                    </a:cubicBezTo>
                    <a:cubicBezTo>
                      <a:pt x="3524" y="784"/>
                      <a:pt x="2460" y="1223"/>
                      <a:pt x="1443" y="1428"/>
                    </a:cubicBezTo>
                    <a:cubicBezTo>
                      <a:pt x="986" y="1521"/>
                      <a:pt x="519" y="1577"/>
                      <a:pt x="43" y="1615"/>
                    </a:cubicBezTo>
                    <a:cubicBezTo>
                      <a:pt x="-209" y="3220"/>
                      <a:pt x="668" y="4928"/>
                      <a:pt x="2134" y="5702"/>
                    </a:cubicBezTo>
                    <a:cubicBezTo>
                      <a:pt x="3608" y="6477"/>
                      <a:pt x="5578" y="6244"/>
                      <a:pt x="6809" y="5142"/>
                    </a:cubicBezTo>
                    <a:cubicBezTo>
                      <a:pt x="6856" y="5105"/>
                      <a:pt x="6903" y="5058"/>
                      <a:pt x="6912" y="5002"/>
                    </a:cubicBezTo>
                    <a:cubicBezTo>
                      <a:pt x="6940" y="4909"/>
                      <a:pt x="6866" y="4816"/>
                      <a:pt x="6800" y="47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9" name="Google Shape;589;p39"/>
              <p:cNvSpPr/>
              <p:nvPr/>
            </p:nvSpPr>
            <p:spPr>
              <a:xfrm>
                <a:off x="4154853" y="4814767"/>
                <a:ext cx="10789" cy="7137"/>
              </a:xfrm>
              <a:custGeom>
                <a:avLst/>
                <a:gdLst/>
                <a:ahLst/>
                <a:cxnLst/>
                <a:rect l="l" t="t" r="r" b="b"/>
                <a:pathLst>
                  <a:path w="10789" h="7137" extrusionOk="0">
                    <a:moveTo>
                      <a:pt x="0" y="6123"/>
                    </a:moveTo>
                    <a:cubicBezTo>
                      <a:pt x="19" y="4536"/>
                      <a:pt x="691" y="2978"/>
                      <a:pt x="1839" y="1848"/>
                    </a:cubicBezTo>
                    <a:cubicBezTo>
                      <a:pt x="2987" y="719"/>
                      <a:pt x="4583" y="47"/>
                      <a:pt x="6216" y="0"/>
                    </a:cubicBezTo>
                    <a:cubicBezTo>
                      <a:pt x="7756" y="1493"/>
                      <a:pt x="9249" y="3043"/>
                      <a:pt x="10789" y="4536"/>
                    </a:cubicBezTo>
                    <a:cubicBezTo>
                      <a:pt x="9492" y="5880"/>
                      <a:pt x="7709" y="6776"/>
                      <a:pt x="5833" y="7037"/>
                    </a:cubicBezTo>
                    <a:cubicBezTo>
                      <a:pt x="3957" y="7299"/>
                      <a:pt x="1643" y="7065"/>
                      <a:pt x="9" y="613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39"/>
              <p:cNvSpPr/>
              <p:nvPr/>
            </p:nvSpPr>
            <p:spPr>
              <a:xfrm>
                <a:off x="4158877" y="4805304"/>
                <a:ext cx="8874" cy="13467"/>
              </a:xfrm>
              <a:custGeom>
                <a:avLst/>
                <a:gdLst/>
                <a:ahLst/>
                <a:cxnLst/>
                <a:rect l="l" t="t" r="r" b="b"/>
                <a:pathLst>
                  <a:path w="8874" h="13467" extrusionOk="0">
                    <a:moveTo>
                      <a:pt x="232" y="0"/>
                    </a:moveTo>
                    <a:cubicBezTo>
                      <a:pt x="-365" y="2856"/>
                      <a:pt x="204" y="5927"/>
                      <a:pt x="1790" y="8409"/>
                    </a:cubicBezTo>
                    <a:cubicBezTo>
                      <a:pt x="3377" y="10882"/>
                      <a:pt x="5972" y="12730"/>
                      <a:pt x="8874" y="13467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1" name="Google Shape;591;p39"/>
              <p:cNvSpPr/>
              <p:nvPr/>
            </p:nvSpPr>
            <p:spPr>
              <a:xfrm>
                <a:off x="4155618" y="4814625"/>
                <a:ext cx="5179" cy="4257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4257" extrusionOk="0">
                    <a:moveTo>
                      <a:pt x="5180" y="2"/>
                    </a:moveTo>
                    <a:cubicBezTo>
                      <a:pt x="3976" y="-36"/>
                      <a:pt x="2809" y="524"/>
                      <a:pt x="1941" y="1327"/>
                    </a:cubicBezTo>
                    <a:cubicBezTo>
                      <a:pt x="1073" y="2130"/>
                      <a:pt x="467" y="3175"/>
                      <a:pt x="0" y="4258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592;p39"/>
              <p:cNvSpPr/>
              <p:nvPr/>
            </p:nvSpPr>
            <p:spPr>
              <a:xfrm>
                <a:off x="4153341" y="4823699"/>
                <a:ext cx="3723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3723" h="725" extrusionOk="0">
                    <a:moveTo>
                      <a:pt x="0" y="0"/>
                    </a:moveTo>
                    <a:cubicBezTo>
                      <a:pt x="1157" y="541"/>
                      <a:pt x="2445" y="793"/>
                      <a:pt x="3724" y="709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39"/>
              <p:cNvSpPr/>
              <p:nvPr/>
            </p:nvSpPr>
            <p:spPr>
              <a:xfrm>
                <a:off x="4149186" y="4816811"/>
                <a:ext cx="1924" cy="5282"/>
              </a:xfrm>
              <a:custGeom>
                <a:avLst/>
                <a:gdLst/>
                <a:ahLst/>
                <a:cxnLst/>
                <a:rect l="l" t="t" r="r" b="b"/>
                <a:pathLst>
                  <a:path w="1924" h="5282" extrusionOk="0">
                    <a:moveTo>
                      <a:pt x="12" y="0"/>
                    </a:moveTo>
                    <a:cubicBezTo>
                      <a:pt x="-100" y="1922"/>
                      <a:pt x="600" y="3854"/>
                      <a:pt x="1925" y="5282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" name="Google Shape;594;p39"/>
              <p:cNvSpPr/>
              <p:nvPr/>
            </p:nvSpPr>
            <p:spPr>
              <a:xfrm>
                <a:off x="4150294" y="4797827"/>
                <a:ext cx="2057" cy="5291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5291" extrusionOk="0">
                    <a:moveTo>
                      <a:pt x="2058" y="0"/>
                    </a:moveTo>
                    <a:cubicBezTo>
                      <a:pt x="1199" y="541"/>
                      <a:pt x="602" y="1410"/>
                      <a:pt x="294" y="2352"/>
                    </a:cubicBezTo>
                    <a:cubicBezTo>
                      <a:pt x="-14" y="3295"/>
                      <a:pt x="-51" y="4303"/>
                      <a:pt x="51" y="5292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Google Shape;595;p39"/>
              <p:cNvSpPr/>
              <p:nvPr/>
            </p:nvSpPr>
            <p:spPr>
              <a:xfrm>
                <a:off x="4162944" y="4803857"/>
                <a:ext cx="1886" cy="5124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5124" extrusionOk="0">
                    <a:moveTo>
                      <a:pt x="1886" y="0"/>
                    </a:moveTo>
                    <a:cubicBezTo>
                      <a:pt x="505" y="1307"/>
                      <a:pt x="-195" y="3267"/>
                      <a:pt x="47" y="5124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6" name="Google Shape;596;p39"/>
            <p:cNvGrpSpPr/>
            <p:nvPr/>
          </p:nvGrpSpPr>
          <p:grpSpPr>
            <a:xfrm>
              <a:off x="7402663" y="5031900"/>
              <a:ext cx="1116525" cy="357600"/>
              <a:chOff x="7402663" y="5031900"/>
              <a:chExt cx="1116525" cy="357600"/>
            </a:xfrm>
          </p:grpSpPr>
          <p:sp>
            <p:nvSpPr>
              <p:cNvPr id="597" name="Google Shape;597;p39"/>
              <p:cNvSpPr/>
              <p:nvPr/>
            </p:nvSpPr>
            <p:spPr>
              <a:xfrm>
                <a:off x="7402663" y="5031900"/>
                <a:ext cx="357600" cy="35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98" name="Google Shape;598;p39"/>
              <p:cNvSpPr/>
              <p:nvPr/>
            </p:nvSpPr>
            <p:spPr>
              <a:xfrm>
                <a:off x="7655638" y="5031900"/>
                <a:ext cx="357600" cy="35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99" name="Google Shape;599;p39"/>
              <p:cNvSpPr/>
              <p:nvPr/>
            </p:nvSpPr>
            <p:spPr>
              <a:xfrm>
                <a:off x="7908613" y="5031900"/>
                <a:ext cx="357600" cy="35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00" name="Google Shape;600;p39"/>
              <p:cNvSpPr/>
              <p:nvPr/>
            </p:nvSpPr>
            <p:spPr>
              <a:xfrm>
                <a:off x="8161588" y="5031900"/>
                <a:ext cx="357600" cy="35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2" name="Google Shape;1232;p5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7507" b="27507"/>
          <a:stretch/>
        </p:blipFill>
        <p:spPr>
          <a:xfrm>
            <a:off x="-3301" y="0"/>
            <a:ext cx="9150598" cy="5143496"/>
          </a:xfrm>
          <a:prstGeom prst="rect">
            <a:avLst/>
          </a:prstGeom>
        </p:spPr>
      </p:pic>
      <p:sp>
        <p:nvSpPr>
          <p:cNvPr id="1233" name="Google Shape;1233;p51"/>
          <p:cNvSpPr txBox="1">
            <a:spLocks noGrp="1"/>
          </p:cNvSpPr>
          <p:nvPr>
            <p:ph type="title"/>
          </p:nvPr>
        </p:nvSpPr>
        <p:spPr>
          <a:xfrm>
            <a:off x="491314" y="385496"/>
            <a:ext cx="4109559" cy="613417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IN" dirty="0">
                <a:solidFill>
                  <a:srgbClr val="C00000"/>
                </a:solidFill>
              </a:rPr>
              <a:t>USECASE DIAGRAM</a:t>
            </a:r>
          </a:p>
        </p:txBody>
      </p:sp>
      <p:grpSp>
        <p:nvGrpSpPr>
          <p:cNvPr id="1234" name="Google Shape;1234;p51"/>
          <p:cNvGrpSpPr/>
          <p:nvPr/>
        </p:nvGrpSpPr>
        <p:grpSpPr>
          <a:xfrm>
            <a:off x="8054068" y="425825"/>
            <a:ext cx="753409" cy="837297"/>
            <a:chOff x="5587025" y="867005"/>
            <a:chExt cx="1175364" cy="1306439"/>
          </a:xfrm>
        </p:grpSpPr>
        <p:sp>
          <p:nvSpPr>
            <p:cNvPr id="1235" name="Google Shape;1235;p51"/>
            <p:cNvSpPr/>
            <p:nvPr/>
          </p:nvSpPr>
          <p:spPr>
            <a:xfrm>
              <a:off x="6543645" y="1089090"/>
              <a:ext cx="218745" cy="218923"/>
            </a:xfrm>
            <a:custGeom>
              <a:avLst/>
              <a:gdLst/>
              <a:ahLst/>
              <a:cxnLst/>
              <a:rect l="l" t="t" r="r" b="b"/>
              <a:pathLst>
                <a:path w="11031" h="11040" extrusionOk="0">
                  <a:moveTo>
                    <a:pt x="5516" y="0"/>
                  </a:moveTo>
                  <a:lnTo>
                    <a:pt x="7467" y="3574"/>
                  </a:lnTo>
                  <a:lnTo>
                    <a:pt x="11032" y="5525"/>
                  </a:lnTo>
                  <a:lnTo>
                    <a:pt x="7467" y="7476"/>
                  </a:lnTo>
                  <a:lnTo>
                    <a:pt x="5516" y="11041"/>
                  </a:lnTo>
                  <a:lnTo>
                    <a:pt x="3565" y="7476"/>
                  </a:lnTo>
                  <a:lnTo>
                    <a:pt x="0" y="5525"/>
                  </a:lnTo>
                  <a:lnTo>
                    <a:pt x="3565" y="3574"/>
                  </a:lnTo>
                  <a:lnTo>
                    <a:pt x="55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51"/>
            <p:cNvSpPr/>
            <p:nvPr/>
          </p:nvSpPr>
          <p:spPr>
            <a:xfrm>
              <a:off x="5587025" y="896431"/>
              <a:ext cx="837461" cy="1277012"/>
            </a:xfrm>
            <a:custGeom>
              <a:avLst/>
              <a:gdLst/>
              <a:ahLst/>
              <a:cxnLst/>
              <a:rect l="l" t="t" r="r" b="b"/>
              <a:pathLst>
                <a:path w="42232" h="64398" extrusionOk="0">
                  <a:moveTo>
                    <a:pt x="1969" y="64399"/>
                  </a:moveTo>
                  <a:lnTo>
                    <a:pt x="16744" y="24966"/>
                  </a:lnTo>
                  <a:lnTo>
                    <a:pt x="0" y="21364"/>
                  </a:lnTo>
                  <a:lnTo>
                    <a:pt x="19011" y="20654"/>
                  </a:lnTo>
                  <a:lnTo>
                    <a:pt x="33291" y="0"/>
                  </a:lnTo>
                  <a:lnTo>
                    <a:pt x="27290" y="21028"/>
                  </a:lnTo>
                  <a:lnTo>
                    <a:pt x="42233" y="23706"/>
                  </a:lnTo>
                  <a:lnTo>
                    <a:pt x="25750" y="25461"/>
                  </a:lnTo>
                  <a:lnTo>
                    <a:pt x="1969" y="6439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51"/>
            <p:cNvSpPr/>
            <p:nvPr/>
          </p:nvSpPr>
          <p:spPr>
            <a:xfrm>
              <a:off x="5805781" y="867005"/>
              <a:ext cx="55504" cy="55504"/>
            </a:xfrm>
            <a:custGeom>
              <a:avLst/>
              <a:gdLst/>
              <a:ahLst/>
              <a:cxnLst/>
              <a:rect l="l" t="t" r="r" b="b"/>
              <a:pathLst>
                <a:path w="2799" h="2799" extrusionOk="0">
                  <a:moveTo>
                    <a:pt x="2800" y="1400"/>
                  </a:moveTo>
                  <a:cubicBezTo>
                    <a:pt x="2800" y="2173"/>
                    <a:pt x="2173" y="2800"/>
                    <a:pt x="1400" y="2800"/>
                  </a:cubicBezTo>
                  <a:cubicBezTo>
                    <a:pt x="627" y="2800"/>
                    <a:pt x="0" y="2173"/>
                    <a:pt x="0" y="1400"/>
                  </a:cubicBezTo>
                  <a:cubicBezTo>
                    <a:pt x="0" y="627"/>
                    <a:pt x="627" y="0"/>
                    <a:pt x="1400" y="0"/>
                  </a:cubicBezTo>
                  <a:cubicBezTo>
                    <a:pt x="2173" y="0"/>
                    <a:pt x="2800" y="627"/>
                    <a:pt x="2800" y="140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8" name="Google Shape;1238;p51"/>
          <p:cNvGrpSpPr/>
          <p:nvPr/>
        </p:nvGrpSpPr>
        <p:grpSpPr>
          <a:xfrm flipH="1">
            <a:off x="-466479" y="3360801"/>
            <a:ext cx="1716217" cy="1718966"/>
            <a:chOff x="6737252" y="5625030"/>
            <a:chExt cx="364385" cy="364961"/>
          </a:xfrm>
        </p:grpSpPr>
        <p:sp>
          <p:nvSpPr>
            <p:cNvPr id="1239" name="Google Shape;1239;p51"/>
            <p:cNvSpPr/>
            <p:nvPr/>
          </p:nvSpPr>
          <p:spPr>
            <a:xfrm>
              <a:off x="6737252" y="5625030"/>
              <a:ext cx="364385" cy="364961"/>
            </a:xfrm>
            <a:custGeom>
              <a:avLst/>
              <a:gdLst/>
              <a:ahLst/>
              <a:cxnLst/>
              <a:rect l="l" t="t" r="r" b="b"/>
              <a:pathLst>
                <a:path w="364385" h="364961" extrusionOk="0">
                  <a:moveTo>
                    <a:pt x="364367" y="116109"/>
                  </a:moveTo>
                  <a:cubicBezTo>
                    <a:pt x="365300" y="75874"/>
                    <a:pt x="330814" y="44953"/>
                    <a:pt x="292044" y="42461"/>
                  </a:cubicBezTo>
                  <a:cubicBezTo>
                    <a:pt x="283000" y="41883"/>
                    <a:pt x="274012" y="42937"/>
                    <a:pt x="265043" y="43787"/>
                  </a:cubicBezTo>
                  <a:cubicBezTo>
                    <a:pt x="256774" y="44570"/>
                    <a:pt x="248542" y="45728"/>
                    <a:pt x="240357" y="47137"/>
                  </a:cubicBezTo>
                  <a:cubicBezTo>
                    <a:pt x="238761" y="47408"/>
                    <a:pt x="237165" y="47772"/>
                    <a:pt x="235532" y="47660"/>
                  </a:cubicBezTo>
                  <a:cubicBezTo>
                    <a:pt x="225022" y="46951"/>
                    <a:pt x="214831" y="44813"/>
                    <a:pt x="205246" y="40399"/>
                  </a:cubicBezTo>
                  <a:cubicBezTo>
                    <a:pt x="173336" y="25727"/>
                    <a:pt x="145495" y="-4456"/>
                    <a:pt x="107443" y="555"/>
                  </a:cubicBezTo>
                  <a:cubicBezTo>
                    <a:pt x="83765" y="3673"/>
                    <a:pt x="62654" y="17523"/>
                    <a:pt x="49765" y="37533"/>
                  </a:cubicBezTo>
                  <a:cubicBezTo>
                    <a:pt x="34720" y="60885"/>
                    <a:pt x="34645" y="85095"/>
                    <a:pt x="40506" y="111368"/>
                  </a:cubicBezTo>
                  <a:cubicBezTo>
                    <a:pt x="45565" y="134019"/>
                    <a:pt x="41953" y="148980"/>
                    <a:pt x="26805" y="166032"/>
                  </a:cubicBezTo>
                  <a:cubicBezTo>
                    <a:pt x="13029" y="181553"/>
                    <a:pt x="28" y="198689"/>
                    <a:pt x="0" y="220360"/>
                  </a:cubicBezTo>
                  <a:cubicBezTo>
                    <a:pt x="-19" y="238607"/>
                    <a:pt x="8727" y="256293"/>
                    <a:pt x="23772" y="266765"/>
                  </a:cubicBezTo>
                  <a:cubicBezTo>
                    <a:pt x="42867" y="280055"/>
                    <a:pt x="65286" y="277423"/>
                    <a:pt x="85454" y="287092"/>
                  </a:cubicBezTo>
                  <a:cubicBezTo>
                    <a:pt x="105026" y="296472"/>
                    <a:pt x="115134" y="317948"/>
                    <a:pt x="131150" y="331798"/>
                  </a:cubicBezTo>
                  <a:cubicBezTo>
                    <a:pt x="170526" y="365836"/>
                    <a:pt x="245443" y="382384"/>
                    <a:pt x="283999" y="338275"/>
                  </a:cubicBezTo>
                  <a:cubicBezTo>
                    <a:pt x="300546" y="319348"/>
                    <a:pt x="307537" y="292216"/>
                    <a:pt x="300546" y="268090"/>
                  </a:cubicBezTo>
                  <a:cubicBezTo>
                    <a:pt x="298428" y="260782"/>
                    <a:pt x="296654" y="253409"/>
                    <a:pt x="295301" y="245914"/>
                  </a:cubicBezTo>
                  <a:cubicBezTo>
                    <a:pt x="292137" y="228424"/>
                    <a:pt x="309226" y="207770"/>
                    <a:pt x="321350" y="196859"/>
                  </a:cubicBezTo>
                  <a:cubicBezTo>
                    <a:pt x="326474" y="192240"/>
                    <a:pt x="331383" y="187386"/>
                    <a:pt x="336022" y="182290"/>
                  </a:cubicBezTo>
                  <a:cubicBezTo>
                    <a:pt x="350778" y="166079"/>
                    <a:pt x="360605" y="148141"/>
                    <a:pt x="363508" y="127029"/>
                  </a:cubicBezTo>
                  <a:cubicBezTo>
                    <a:pt x="363993" y="123482"/>
                    <a:pt x="364282" y="119852"/>
                    <a:pt x="364376" y="116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51"/>
            <p:cNvSpPr/>
            <p:nvPr/>
          </p:nvSpPr>
          <p:spPr>
            <a:xfrm>
              <a:off x="6821013" y="5704425"/>
              <a:ext cx="179460" cy="192857"/>
            </a:xfrm>
            <a:custGeom>
              <a:avLst/>
              <a:gdLst/>
              <a:ahLst/>
              <a:cxnLst/>
              <a:rect l="l" t="t" r="r" b="b"/>
              <a:pathLst>
                <a:path w="179460" h="192857" extrusionOk="0">
                  <a:moveTo>
                    <a:pt x="3551" y="73766"/>
                  </a:moveTo>
                  <a:cubicBezTo>
                    <a:pt x="5865" y="64946"/>
                    <a:pt x="9281" y="56369"/>
                    <a:pt x="13742" y="48315"/>
                  </a:cubicBezTo>
                  <a:cubicBezTo>
                    <a:pt x="25399" y="27278"/>
                    <a:pt x="45475" y="10338"/>
                    <a:pt x="68621" y="3516"/>
                  </a:cubicBezTo>
                  <a:cubicBezTo>
                    <a:pt x="114914" y="-10120"/>
                    <a:pt x="161449" y="17245"/>
                    <a:pt x="175215" y="62464"/>
                  </a:cubicBezTo>
                  <a:cubicBezTo>
                    <a:pt x="187974" y="104360"/>
                    <a:pt x="171211" y="152128"/>
                    <a:pt x="135204" y="176898"/>
                  </a:cubicBezTo>
                  <a:cubicBezTo>
                    <a:pt x="116127" y="190020"/>
                    <a:pt x="94987" y="195462"/>
                    <a:pt x="72000" y="191681"/>
                  </a:cubicBezTo>
                  <a:cubicBezTo>
                    <a:pt x="49096" y="187911"/>
                    <a:pt x="30888" y="176133"/>
                    <a:pt x="17485" y="157270"/>
                  </a:cubicBezTo>
                  <a:cubicBezTo>
                    <a:pt x="97" y="132808"/>
                    <a:pt x="-3851" y="102018"/>
                    <a:pt x="3551" y="737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41" name="Google Shape;1241;p51"/>
            <p:cNvGrpSpPr/>
            <p:nvPr/>
          </p:nvGrpSpPr>
          <p:grpSpPr>
            <a:xfrm>
              <a:off x="6840846" y="5754994"/>
              <a:ext cx="131130" cy="79859"/>
              <a:chOff x="6840846" y="5754994"/>
              <a:chExt cx="131130" cy="79859"/>
            </a:xfrm>
          </p:grpSpPr>
          <p:grpSp>
            <p:nvGrpSpPr>
              <p:cNvPr id="1242" name="Google Shape;1242;p51"/>
              <p:cNvGrpSpPr/>
              <p:nvPr/>
            </p:nvGrpSpPr>
            <p:grpSpPr>
              <a:xfrm>
                <a:off x="6868048" y="5778546"/>
                <a:ext cx="67016" cy="56307"/>
                <a:chOff x="6868048" y="5778546"/>
                <a:chExt cx="67016" cy="56307"/>
              </a:xfrm>
            </p:grpSpPr>
            <p:sp>
              <p:nvSpPr>
                <p:cNvPr id="1243" name="Google Shape;1243;p51"/>
                <p:cNvSpPr/>
                <p:nvPr/>
              </p:nvSpPr>
              <p:spPr>
                <a:xfrm>
                  <a:off x="6872763" y="5805061"/>
                  <a:ext cx="36097" cy="29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97" h="29792" extrusionOk="0">
                      <a:moveTo>
                        <a:pt x="36098" y="12357"/>
                      </a:moveTo>
                      <a:cubicBezTo>
                        <a:pt x="32187" y="18116"/>
                        <a:pt x="28053" y="24079"/>
                        <a:pt x="21977" y="27477"/>
                      </a:cubicBezTo>
                      <a:cubicBezTo>
                        <a:pt x="15901" y="30874"/>
                        <a:pt x="7277" y="30809"/>
                        <a:pt x="2853" y="25433"/>
                      </a:cubicBezTo>
                      <a:cubicBezTo>
                        <a:pt x="-49" y="21905"/>
                        <a:pt x="-535" y="16865"/>
                        <a:pt x="492" y="12413"/>
                      </a:cubicBezTo>
                      <a:cubicBezTo>
                        <a:pt x="1519" y="7961"/>
                        <a:pt x="3861" y="3938"/>
                        <a:pt x="6176" y="0"/>
                      </a:cubicBezTo>
                      <a:cubicBezTo>
                        <a:pt x="15369" y="3705"/>
                        <a:pt x="26895" y="8661"/>
                        <a:pt x="36089" y="12357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4" name="Google Shape;1244;p51"/>
                <p:cNvSpPr/>
                <p:nvPr/>
              </p:nvSpPr>
              <p:spPr>
                <a:xfrm>
                  <a:off x="6868048" y="5778546"/>
                  <a:ext cx="67016" cy="470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16" h="47015" extrusionOk="0">
                      <a:moveTo>
                        <a:pt x="24882" y="45676"/>
                      </a:moveTo>
                      <a:cubicBezTo>
                        <a:pt x="39534" y="49998"/>
                        <a:pt x="59927" y="43744"/>
                        <a:pt x="65742" y="28578"/>
                      </a:cubicBezTo>
                      <a:cubicBezTo>
                        <a:pt x="68085" y="22465"/>
                        <a:pt x="67721" y="13813"/>
                        <a:pt x="60161" y="11787"/>
                      </a:cubicBezTo>
                      <a:cubicBezTo>
                        <a:pt x="51070" y="9361"/>
                        <a:pt x="40571" y="18573"/>
                        <a:pt x="32423" y="12917"/>
                      </a:cubicBezTo>
                      <a:cubicBezTo>
                        <a:pt x="28055" y="9883"/>
                        <a:pt x="25638" y="4750"/>
                        <a:pt x="21297" y="1670"/>
                      </a:cubicBezTo>
                      <a:cubicBezTo>
                        <a:pt x="15035" y="-2791"/>
                        <a:pt x="7064" y="2510"/>
                        <a:pt x="3415" y="7877"/>
                      </a:cubicBezTo>
                      <a:cubicBezTo>
                        <a:pt x="-365" y="13449"/>
                        <a:pt x="-1195" y="20832"/>
                        <a:pt x="1875" y="26907"/>
                      </a:cubicBezTo>
                      <a:cubicBezTo>
                        <a:pt x="5720" y="34514"/>
                        <a:pt x="13299" y="40665"/>
                        <a:pt x="20943" y="44183"/>
                      </a:cubicBezTo>
                      <a:cubicBezTo>
                        <a:pt x="22296" y="44809"/>
                        <a:pt x="23612" y="45303"/>
                        <a:pt x="24863" y="4567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245" name="Google Shape;1245;p51"/>
                <p:cNvGrpSpPr/>
                <p:nvPr/>
              </p:nvGrpSpPr>
              <p:grpSpPr>
                <a:xfrm>
                  <a:off x="6876517" y="5786049"/>
                  <a:ext cx="46006" cy="27216"/>
                  <a:chOff x="6876517" y="5786049"/>
                  <a:chExt cx="46006" cy="27216"/>
                </a:xfrm>
              </p:grpSpPr>
              <p:sp>
                <p:nvSpPr>
                  <p:cNvPr id="1246" name="Google Shape;1246;p51"/>
                  <p:cNvSpPr/>
                  <p:nvPr/>
                </p:nvSpPr>
                <p:spPr>
                  <a:xfrm>
                    <a:off x="6876517" y="5786049"/>
                    <a:ext cx="12296" cy="137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96" h="13751" extrusionOk="0">
                        <a:moveTo>
                          <a:pt x="714" y="13617"/>
                        </a:moveTo>
                        <a:cubicBezTo>
                          <a:pt x="938" y="13729"/>
                          <a:pt x="1199" y="13776"/>
                          <a:pt x="1461" y="13739"/>
                        </a:cubicBezTo>
                        <a:cubicBezTo>
                          <a:pt x="7163" y="12908"/>
                          <a:pt x="12128" y="7215"/>
                          <a:pt x="12296" y="1317"/>
                        </a:cubicBezTo>
                        <a:cubicBezTo>
                          <a:pt x="12315" y="607"/>
                          <a:pt x="11764" y="19"/>
                          <a:pt x="11046" y="0"/>
                        </a:cubicBezTo>
                        <a:cubicBezTo>
                          <a:pt x="10336" y="-18"/>
                          <a:pt x="9748" y="542"/>
                          <a:pt x="9730" y="1251"/>
                        </a:cubicBezTo>
                        <a:cubicBezTo>
                          <a:pt x="9599" y="5908"/>
                          <a:pt x="5567" y="10556"/>
                          <a:pt x="1096" y="11210"/>
                        </a:cubicBezTo>
                        <a:cubicBezTo>
                          <a:pt x="396" y="11312"/>
                          <a:pt x="-89" y="11965"/>
                          <a:pt x="14" y="12665"/>
                        </a:cubicBezTo>
                        <a:cubicBezTo>
                          <a:pt x="79" y="13104"/>
                          <a:pt x="350" y="13450"/>
                          <a:pt x="714" y="1363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7" name="Google Shape;1247;p51"/>
                  <p:cNvSpPr/>
                  <p:nvPr/>
                </p:nvSpPr>
                <p:spPr>
                  <a:xfrm>
                    <a:off x="6883151" y="5793546"/>
                    <a:ext cx="33687" cy="162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87" h="16235" extrusionOk="0">
                        <a:moveTo>
                          <a:pt x="11617" y="14109"/>
                        </a:moveTo>
                        <a:cubicBezTo>
                          <a:pt x="12784" y="14679"/>
                          <a:pt x="13913" y="15136"/>
                          <a:pt x="14959" y="15444"/>
                        </a:cubicBezTo>
                        <a:cubicBezTo>
                          <a:pt x="21417" y="17357"/>
                          <a:pt x="28613" y="15734"/>
                          <a:pt x="33289" y="11291"/>
                        </a:cubicBezTo>
                        <a:cubicBezTo>
                          <a:pt x="33802" y="10805"/>
                          <a:pt x="33821" y="9994"/>
                          <a:pt x="33335" y="9480"/>
                        </a:cubicBezTo>
                        <a:cubicBezTo>
                          <a:pt x="32850" y="8967"/>
                          <a:pt x="32038" y="8948"/>
                          <a:pt x="31525" y="9434"/>
                        </a:cubicBezTo>
                        <a:cubicBezTo>
                          <a:pt x="27502" y="13251"/>
                          <a:pt x="21296" y="14642"/>
                          <a:pt x="15696" y="12990"/>
                        </a:cubicBezTo>
                        <a:cubicBezTo>
                          <a:pt x="10124" y="11338"/>
                          <a:pt x="3320" y="5896"/>
                          <a:pt x="2546" y="1080"/>
                        </a:cubicBezTo>
                        <a:cubicBezTo>
                          <a:pt x="2434" y="380"/>
                          <a:pt x="1780" y="-95"/>
                          <a:pt x="1080" y="16"/>
                        </a:cubicBezTo>
                        <a:cubicBezTo>
                          <a:pt x="380" y="128"/>
                          <a:pt x="-96" y="791"/>
                          <a:pt x="16" y="1482"/>
                        </a:cubicBezTo>
                        <a:cubicBezTo>
                          <a:pt x="875" y="6792"/>
                          <a:pt x="6531" y="11608"/>
                          <a:pt x="11627" y="14109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8" name="Google Shape;1248;p51"/>
                  <p:cNvSpPr/>
                  <p:nvPr/>
                </p:nvSpPr>
                <p:spPr>
                  <a:xfrm>
                    <a:off x="6914165" y="5796280"/>
                    <a:ext cx="8358" cy="169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58" h="16985" extrusionOk="0">
                        <a:moveTo>
                          <a:pt x="2452" y="16854"/>
                        </a:moveTo>
                        <a:cubicBezTo>
                          <a:pt x="2881" y="17060"/>
                          <a:pt x="3404" y="17031"/>
                          <a:pt x="3805" y="16723"/>
                        </a:cubicBezTo>
                        <a:cubicBezTo>
                          <a:pt x="4365" y="16294"/>
                          <a:pt x="4468" y="15482"/>
                          <a:pt x="4039" y="14922"/>
                        </a:cubicBezTo>
                        <a:cubicBezTo>
                          <a:pt x="2639" y="13112"/>
                          <a:pt x="2191" y="10489"/>
                          <a:pt x="2863" y="8090"/>
                        </a:cubicBezTo>
                        <a:cubicBezTo>
                          <a:pt x="3544" y="5654"/>
                          <a:pt x="5364" y="3498"/>
                          <a:pt x="7613" y="2453"/>
                        </a:cubicBezTo>
                        <a:cubicBezTo>
                          <a:pt x="8257" y="2154"/>
                          <a:pt x="8537" y="1389"/>
                          <a:pt x="8239" y="745"/>
                        </a:cubicBezTo>
                        <a:cubicBezTo>
                          <a:pt x="7940" y="101"/>
                          <a:pt x="7175" y="-179"/>
                          <a:pt x="6531" y="120"/>
                        </a:cubicBezTo>
                        <a:cubicBezTo>
                          <a:pt x="3628" y="1473"/>
                          <a:pt x="1276" y="4254"/>
                          <a:pt x="398" y="7390"/>
                        </a:cubicBezTo>
                        <a:cubicBezTo>
                          <a:pt x="-488" y="10554"/>
                          <a:pt x="128" y="14045"/>
                          <a:pt x="2013" y="16490"/>
                        </a:cubicBezTo>
                        <a:cubicBezTo>
                          <a:pt x="2135" y="16648"/>
                          <a:pt x="2293" y="16770"/>
                          <a:pt x="2461" y="1685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249" name="Google Shape;1249;p51"/>
              <p:cNvSpPr/>
              <p:nvPr/>
            </p:nvSpPr>
            <p:spPr>
              <a:xfrm>
                <a:off x="6840846" y="5754994"/>
                <a:ext cx="30061" cy="30061"/>
              </a:xfrm>
              <a:custGeom>
                <a:avLst/>
                <a:gdLst/>
                <a:ahLst/>
                <a:cxnLst/>
                <a:rect l="l" t="t" r="r" b="b"/>
                <a:pathLst>
                  <a:path w="30061" h="30061" extrusionOk="0">
                    <a:moveTo>
                      <a:pt x="27528" y="23384"/>
                    </a:moveTo>
                    <a:cubicBezTo>
                      <a:pt x="22918" y="30281"/>
                      <a:pt x="13584" y="32139"/>
                      <a:pt x="6678" y="27528"/>
                    </a:cubicBezTo>
                    <a:cubicBezTo>
                      <a:pt x="-219" y="22918"/>
                      <a:pt x="-2077" y="13584"/>
                      <a:pt x="2534" y="6678"/>
                    </a:cubicBezTo>
                    <a:cubicBezTo>
                      <a:pt x="7145" y="-219"/>
                      <a:pt x="16478" y="-2077"/>
                      <a:pt x="23384" y="2534"/>
                    </a:cubicBezTo>
                    <a:cubicBezTo>
                      <a:pt x="30281" y="7144"/>
                      <a:pt x="32139" y="16477"/>
                      <a:pt x="27528" y="2338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51"/>
              <p:cNvSpPr/>
              <p:nvPr/>
            </p:nvSpPr>
            <p:spPr>
              <a:xfrm>
                <a:off x="6941915" y="5793428"/>
                <a:ext cx="30061" cy="30061"/>
              </a:xfrm>
              <a:custGeom>
                <a:avLst/>
                <a:gdLst/>
                <a:ahLst/>
                <a:cxnLst/>
                <a:rect l="l" t="t" r="r" b="b"/>
                <a:pathLst>
                  <a:path w="30061" h="30061" extrusionOk="0">
                    <a:moveTo>
                      <a:pt x="27528" y="23384"/>
                    </a:moveTo>
                    <a:cubicBezTo>
                      <a:pt x="22918" y="30281"/>
                      <a:pt x="13584" y="32138"/>
                      <a:pt x="6678" y="27528"/>
                    </a:cubicBezTo>
                    <a:cubicBezTo>
                      <a:pt x="-219" y="22917"/>
                      <a:pt x="-2077" y="13584"/>
                      <a:pt x="2534" y="6678"/>
                    </a:cubicBezTo>
                    <a:cubicBezTo>
                      <a:pt x="7144" y="-220"/>
                      <a:pt x="16477" y="-2077"/>
                      <a:pt x="23384" y="2534"/>
                    </a:cubicBezTo>
                    <a:cubicBezTo>
                      <a:pt x="30281" y="7144"/>
                      <a:pt x="32139" y="16477"/>
                      <a:pt x="27528" y="2338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51"/>
              <p:cNvSpPr/>
              <p:nvPr/>
            </p:nvSpPr>
            <p:spPr>
              <a:xfrm>
                <a:off x="6913759" y="5774181"/>
                <a:ext cx="36362" cy="16345"/>
              </a:xfrm>
              <a:custGeom>
                <a:avLst/>
                <a:gdLst/>
                <a:ahLst/>
                <a:cxnLst/>
                <a:rect l="l" t="t" r="r" b="b"/>
                <a:pathLst>
                  <a:path w="36362" h="16345" extrusionOk="0">
                    <a:moveTo>
                      <a:pt x="34404" y="15051"/>
                    </a:moveTo>
                    <a:cubicBezTo>
                      <a:pt x="31903" y="17151"/>
                      <a:pt x="29084" y="16348"/>
                      <a:pt x="26452" y="15089"/>
                    </a:cubicBezTo>
                    <a:cubicBezTo>
                      <a:pt x="25435" y="14585"/>
                      <a:pt x="24445" y="14025"/>
                      <a:pt x="23493" y="13539"/>
                    </a:cubicBezTo>
                    <a:cubicBezTo>
                      <a:pt x="19079" y="11243"/>
                      <a:pt x="14020" y="10235"/>
                      <a:pt x="9083" y="10646"/>
                    </a:cubicBezTo>
                    <a:cubicBezTo>
                      <a:pt x="8159" y="10730"/>
                      <a:pt x="7151" y="10833"/>
                      <a:pt x="6162" y="10851"/>
                    </a:cubicBezTo>
                    <a:cubicBezTo>
                      <a:pt x="3959" y="10926"/>
                      <a:pt x="1822" y="10618"/>
                      <a:pt x="646" y="8900"/>
                    </a:cubicBezTo>
                    <a:cubicBezTo>
                      <a:pt x="-633" y="7025"/>
                      <a:pt x="114" y="4309"/>
                      <a:pt x="1775" y="2778"/>
                    </a:cubicBezTo>
                    <a:cubicBezTo>
                      <a:pt x="3269" y="1387"/>
                      <a:pt x="5285" y="771"/>
                      <a:pt x="7300" y="445"/>
                    </a:cubicBezTo>
                    <a:cubicBezTo>
                      <a:pt x="7525" y="389"/>
                      <a:pt x="7758" y="352"/>
                      <a:pt x="7973" y="333"/>
                    </a:cubicBezTo>
                    <a:cubicBezTo>
                      <a:pt x="12956" y="-386"/>
                      <a:pt x="22318" y="-59"/>
                      <a:pt x="28870" y="2489"/>
                    </a:cubicBezTo>
                    <a:cubicBezTo>
                      <a:pt x="31184" y="3385"/>
                      <a:pt x="33153" y="4552"/>
                      <a:pt x="34451" y="6064"/>
                    </a:cubicBezTo>
                    <a:cubicBezTo>
                      <a:pt x="36616" y="8574"/>
                      <a:pt x="37382" y="12541"/>
                      <a:pt x="34385" y="1507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51"/>
              <p:cNvSpPr/>
              <p:nvPr/>
            </p:nvSpPr>
            <p:spPr>
              <a:xfrm>
                <a:off x="6875003" y="5758582"/>
                <a:ext cx="33841" cy="22726"/>
              </a:xfrm>
              <a:custGeom>
                <a:avLst/>
                <a:gdLst/>
                <a:ahLst/>
                <a:cxnLst/>
                <a:rect l="l" t="t" r="r" b="b"/>
                <a:pathLst>
                  <a:path w="33841" h="22726" extrusionOk="0">
                    <a:moveTo>
                      <a:pt x="31031" y="22502"/>
                    </a:moveTo>
                    <a:cubicBezTo>
                      <a:pt x="28875" y="23258"/>
                      <a:pt x="26803" y="21980"/>
                      <a:pt x="24946" y="20449"/>
                    </a:cubicBezTo>
                    <a:cubicBezTo>
                      <a:pt x="24339" y="19954"/>
                      <a:pt x="23751" y="19432"/>
                      <a:pt x="23191" y="18937"/>
                    </a:cubicBezTo>
                    <a:cubicBezTo>
                      <a:pt x="19439" y="15670"/>
                      <a:pt x="14763" y="13505"/>
                      <a:pt x="9863" y="12749"/>
                    </a:cubicBezTo>
                    <a:cubicBezTo>
                      <a:pt x="8519" y="12534"/>
                      <a:pt x="7026" y="12376"/>
                      <a:pt x="5598" y="12049"/>
                    </a:cubicBezTo>
                    <a:cubicBezTo>
                      <a:pt x="3096" y="11470"/>
                      <a:pt x="847" y="10360"/>
                      <a:pt x="166" y="7532"/>
                    </a:cubicBezTo>
                    <a:cubicBezTo>
                      <a:pt x="-739" y="3724"/>
                      <a:pt x="2210" y="970"/>
                      <a:pt x="5439" y="233"/>
                    </a:cubicBezTo>
                    <a:cubicBezTo>
                      <a:pt x="6643" y="-37"/>
                      <a:pt x="7987" y="-65"/>
                      <a:pt x="9396" y="112"/>
                    </a:cubicBezTo>
                    <a:cubicBezTo>
                      <a:pt x="16704" y="1017"/>
                      <a:pt x="26112" y="7261"/>
                      <a:pt x="30172" y="11247"/>
                    </a:cubicBezTo>
                    <a:cubicBezTo>
                      <a:pt x="30396" y="11470"/>
                      <a:pt x="30639" y="11704"/>
                      <a:pt x="30863" y="11937"/>
                    </a:cubicBezTo>
                    <a:cubicBezTo>
                      <a:pt x="32207" y="13374"/>
                      <a:pt x="33373" y="14998"/>
                      <a:pt x="33746" y="16893"/>
                    </a:cubicBezTo>
                    <a:cubicBezTo>
                      <a:pt x="34167" y="19114"/>
                      <a:pt x="33187" y="21746"/>
                      <a:pt x="31040" y="2250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51"/>
              <p:cNvSpPr/>
              <p:nvPr/>
            </p:nvSpPr>
            <p:spPr>
              <a:xfrm>
                <a:off x="6880345" y="5758685"/>
                <a:ext cx="25529" cy="20336"/>
              </a:xfrm>
              <a:custGeom>
                <a:avLst/>
                <a:gdLst/>
                <a:ahLst/>
                <a:cxnLst/>
                <a:rect l="l" t="t" r="r" b="b"/>
                <a:pathLst>
                  <a:path w="25529" h="20336" extrusionOk="0">
                    <a:moveTo>
                      <a:pt x="23560" y="16529"/>
                    </a:moveTo>
                    <a:cubicBezTo>
                      <a:pt x="22496" y="18115"/>
                      <a:pt x="21133" y="19394"/>
                      <a:pt x="19603" y="20337"/>
                    </a:cubicBezTo>
                    <a:cubicBezTo>
                      <a:pt x="18996" y="19842"/>
                      <a:pt x="18408" y="19319"/>
                      <a:pt x="17848" y="18825"/>
                    </a:cubicBezTo>
                    <a:cubicBezTo>
                      <a:pt x="14096" y="15558"/>
                      <a:pt x="9420" y="13393"/>
                      <a:pt x="4520" y="12637"/>
                    </a:cubicBezTo>
                    <a:cubicBezTo>
                      <a:pt x="3176" y="12422"/>
                      <a:pt x="1683" y="12263"/>
                      <a:pt x="255" y="11937"/>
                    </a:cubicBezTo>
                    <a:cubicBezTo>
                      <a:pt x="-398" y="8689"/>
                      <a:pt x="190" y="5189"/>
                      <a:pt x="2178" y="2221"/>
                    </a:cubicBezTo>
                    <a:cubicBezTo>
                      <a:pt x="2728" y="1400"/>
                      <a:pt x="3363" y="653"/>
                      <a:pt x="4063" y="0"/>
                    </a:cubicBezTo>
                    <a:cubicBezTo>
                      <a:pt x="11371" y="905"/>
                      <a:pt x="20779" y="7149"/>
                      <a:pt x="24839" y="11134"/>
                    </a:cubicBezTo>
                    <a:cubicBezTo>
                      <a:pt x="25063" y="11358"/>
                      <a:pt x="25305" y="11592"/>
                      <a:pt x="25529" y="11825"/>
                    </a:cubicBezTo>
                    <a:cubicBezTo>
                      <a:pt x="25193" y="13458"/>
                      <a:pt x="24568" y="15054"/>
                      <a:pt x="23579" y="1652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51"/>
              <p:cNvSpPr/>
              <p:nvPr/>
            </p:nvSpPr>
            <p:spPr>
              <a:xfrm>
                <a:off x="6919245" y="5774172"/>
                <a:ext cx="24220" cy="15088"/>
              </a:xfrm>
              <a:custGeom>
                <a:avLst/>
                <a:gdLst/>
                <a:ahLst/>
                <a:cxnLst/>
                <a:rect l="l" t="t" r="r" b="b"/>
                <a:pathLst>
                  <a:path w="24220" h="15088" extrusionOk="0">
                    <a:moveTo>
                      <a:pt x="22180" y="13567"/>
                    </a:moveTo>
                    <a:cubicBezTo>
                      <a:pt x="21807" y="14118"/>
                      <a:pt x="21414" y="14632"/>
                      <a:pt x="20976" y="15089"/>
                    </a:cubicBezTo>
                    <a:cubicBezTo>
                      <a:pt x="19959" y="14585"/>
                      <a:pt x="18969" y="14025"/>
                      <a:pt x="18017" y="13540"/>
                    </a:cubicBezTo>
                    <a:cubicBezTo>
                      <a:pt x="13603" y="11243"/>
                      <a:pt x="8544" y="10236"/>
                      <a:pt x="3607" y="10646"/>
                    </a:cubicBezTo>
                    <a:cubicBezTo>
                      <a:pt x="2683" y="10730"/>
                      <a:pt x="1675" y="10833"/>
                      <a:pt x="685" y="10851"/>
                    </a:cubicBezTo>
                    <a:cubicBezTo>
                      <a:pt x="-490" y="7491"/>
                      <a:pt x="-182" y="3674"/>
                      <a:pt x="1833" y="445"/>
                    </a:cubicBezTo>
                    <a:cubicBezTo>
                      <a:pt x="2058" y="389"/>
                      <a:pt x="2291" y="352"/>
                      <a:pt x="2506" y="333"/>
                    </a:cubicBezTo>
                    <a:cubicBezTo>
                      <a:pt x="7489" y="-386"/>
                      <a:pt x="16851" y="-59"/>
                      <a:pt x="23403" y="2489"/>
                    </a:cubicBezTo>
                    <a:cubicBezTo>
                      <a:pt x="24774" y="6036"/>
                      <a:pt x="24457" y="10170"/>
                      <a:pt x="22180" y="135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Google Shape;1261;p52">
            <a:extLst>
              <a:ext uri="{FF2B5EF4-FFF2-40B4-BE49-F238E27FC236}">
                <a16:creationId xmlns:a16="http://schemas.microsoft.com/office/drawing/2014/main" id="{4C235C34-E05F-E668-19E0-312D68E6CCB9}"/>
              </a:ext>
            </a:extLst>
          </p:cNvPr>
          <p:cNvSpPr txBox="1">
            <a:spLocks/>
          </p:cNvSpPr>
          <p:nvPr/>
        </p:nvSpPr>
        <p:spPr>
          <a:xfrm>
            <a:off x="535901" y="1326706"/>
            <a:ext cx="3932059" cy="18347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br>
              <a:rPr lang="en-US" sz="1800" b="1" dirty="0">
                <a:solidFill>
                  <a:schemeClr val="accent4">
                    <a:lumMod val="10000"/>
                  </a:schemeClr>
                </a:solidFill>
                <a:latin typeface="Bahnschrift Light" panose="020B050204020402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800" b="1" dirty="0">
                <a:solidFill>
                  <a:schemeClr val="accent4">
                    <a:lumMod val="10000"/>
                  </a:schemeClr>
                </a:solidFill>
                <a:latin typeface="Bahnschrift Light" panose="020B0502040204020203" pitchFamily="34" charset="0"/>
                <a:ea typeface="Lato" panose="020F0502020204030203" pitchFamily="34" charset="0"/>
                <a:cs typeface="Lato" panose="020F0502020204030203" pitchFamily="34" charset="0"/>
              </a:rPr>
              <a:t>A use case diagram is a visual representation in Unified Modeling Language (UML) that illustrates the interactions between a system and its users or external entities.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CEA1B4-BB2D-1BE7-C438-F2A29758625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732868" y="0"/>
            <a:ext cx="4427723" cy="514349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2" name="Google Shape;1232;p5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7507" b="27507"/>
          <a:stretch/>
        </p:blipFill>
        <p:spPr>
          <a:xfrm>
            <a:off x="-3301" y="0"/>
            <a:ext cx="9150598" cy="5143496"/>
          </a:xfrm>
          <a:prstGeom prst="rect">
            <a:avLst/>
          </a:prstGeom>
        </p:spPr>
      </p:pic>
      <p:sp>
        <p:nvSpPr>
          <p:cNvPr id="1233" name="Google Shape;1233;p51"/>
          <p:cNvSpPr txBox="1">
            <a:spLocks noGrp="1"/>
          </p:cNvSpPr>
          <p:nvPr>
            <p:ph type="title"/>
          </p:nvPr>
        </p:nvSpPr>
        <p:spPr>
          <a:xfrm>
            <a:off x="5211948" y="385496"/>
            <a:ext cx="3734497" cy="613417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IN" dirty="0">
                <a:solidFill>
                  <a:srgbClr val="C00000"/>
                </a:solidFill>
              </a:rPr>
              <a:t>CLASS DIAGRAM</a:t>
            </a:r>
          </a:p>
        </p:txBody>
      </p:sp>
      <p:grpSp>
        <p:nvGrpSpPr>
          <p:cNvPr id="1234" name="Google Shape;1234;p51"/>
          <p:cNvGrpSpPr/>
          <p:nvPr/>
        </p:nvGrpSpPr>
        <p:grpSpPr>
          <a:xfrm>
            <a:off x="8214437" y="3619558"/>
            <a:ext cx="753409" cy="837297"/>
            <a:chOff x="5587025" y="867005"/>
            <a:chExt cx="1175364" cy="1306439"/>
          </a:xfrm>
        </p:grpSpPr>
        <p:sp>
          <p:nvSpPr>
            <p:cNvPr id="1235" name="Google Shape;1235;p51"/>
            <p:cNvSpPr/>
            <p:nvPr/>
          </p:nvSpPr>
          <p:spPr>
            <a:xfrm>
              <a:off x="6543645" y="1089090"/>
              <a:ext cx="218745" cy="218923"/>
            </a:xfrm>
            <a:custGeom>
              <a:avLst/>
              <a:gdLst/>
              <a:ahLst/>
              <a:cxnLst/>
              <a:rect l="l" t="t" r="r" b="b"/>
              <a:pathLst>
                <a:path w="11031" h="11040" extrusionOk="0">
                  <a:moveTo>
                    <a:pt x="5516" y="0"/>
                  </a:moveTo>
                  <a:lnTo>
                    <a:pt x="7467" y="3574"/>
                  </a:lnTo>
                  <a:lnTo>
                    <a:pt x="11032" y="5525"/>
                  </a:lnTo>
                  <a:lnTo>
                    <a:pt x="7467" y="7476"/>
                  </a:lnTo>
                  <a:lnTo>
                    <a:pt x="5516" y="11041"/>
                  </a:lnTo>
                  <a:lnTo>
                    <a:pt x="3565" y="7476"/>
                  </a:lnTo>
                  <a:lnTo>
                    <a:pt x="0" y="5525"/>
                  </a:lnTo>
                  <a:lnTo>
                    <a:pt x="3565" y="3574"/>
                  </a:lnTo>
                  <a:lnTo>
                    <a:pt x="55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51"/>
            <p:cNvSpPr/>
            <p:nvPr/>
          </p:nvSpPr>
          <p:spPr>
            <a:xfrm>
              <a:off x="5587025" y="896431"/>
              <a:ext cx="837461" cy="1277012"/>
            </a:xfrm>
            <a:custGeom>
              <a:avLst/>
              <a:gdLst/>
              <a:ahLst/>
              <a:cxnLst/>
              <a:rect l="l" t="t" r="r" b="b"/>
              <a:pathLst>
                <a:path w="42232" h="64398" extrusionOk="0">
                  <a:moveTo>
                    <a:pt x="1969" y="64399"/>
                  </a:moveTo>
                  <a:lnTo>
                    <a:pt x="16744" y="24966"/>
                  </a:lnTo>
                  <a:lnTo>
                    <a:pt x="0" y="21364"/>
                  </a:lnTo>
                  <a:lnTo>
                    <a:pt x="19011" y="20654"/>
                  </a:lnTo>
                  <a:lnTo>
                    <a:pt x="33291" y="0"/>
                  </a:lnTo>
                  <a:lnTo>
                    <a:pt x="27290" y="21028"/>
                  </a:lnTo>
                  <a:lnTo>
                    <a:pt x="42233" y="23706"/>
                  </a:lnTo>
                  <a:lnTo>
                    <a:pt x="25750" y="25461"/>
                  </a:lnTo>
                  <a:lnTo>
                    <a:pt x="1969" y="6439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51"/>
            <p:cNvSpPr/>
            <p:nvPr/>
          </p:nvSpPr>
          <p:spPr>
            <a:xfrm>
              <a:off x="5805781" y="867005"/>
              <a:ext cx="55504" cy="55504"/>
            </a:xfrm>
            <a:custGeom>
              <a:avLst/>
              <a:gdLst/>
              <a:ahLst/>
              <a:cxnLst/>
              <a:rect l="l" t="t" r="r" b="b"/>
              <a:pathLst>
                <a:path w="2799" h="2799" extrusionOk="0">
                  <a:moveTo>
                    <a:pt x="2800" y="1400"/>
                  </a:moveTo>
                  <a:cubicBezTo>
                    <a:pt x="2800" y="2173"/>
                    <a:pt x="2173" y="2800"/>
                    <a:pt x="1400" y="2800"/>
                  </a:cubicBezTo>
                  <a:cubicBezTo>
                    <a:pt x="627" y="2800"/>
                    <a:pt x="0" y="2173"/>
                    <a:pt x="0" y="1400"/>
                  </a:cubicBezTo>
                  <a:cubicBezTo>
                    <a:pt x="0" y="627"/>
                    <a:pt x="627" y="0"/>
                    <a:pt x="1400" y="0"/>
                  </a:cubicBezTo>
                  <a:cubicBezTo>
                    <a:pt x="2173" y="0"/>
                    <a:pt x="2800" y="627"/>
                    <a:pt x="2800" y="140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8" name="Google Shape;1238;p51"/>
          <p:cNvGrpSpPr/>
          <p:nvPr/>
        </p:nvGrpSpPr>
        <p:grpSpPr>
          <a:xfrm flipH="1">
            <a:off x="7624734" y="3293005"/>
            <a:ext cx="1716217" cy="1718966"/>
            <a:chOff x="6737252" y="5625030"/>
            <a:chExt cx="364385" cy="364961"/>
          </a:xfrm>
        </p:grpSpPr>
        <p:sp>
          <p:nvSpPr>
            <p:cNvPr id="1239" name="Google Shape;1239;p51"/>
            <p:cNvSpPr/>
            <p:nvPr/>
          </p:nvSpPr>
          <p:spPr>
            <a:xfrm>
              <a:off x="6737252" y="5625030"/>
              <a:ext cx="364385" cy="364961"/>
            </a:xfrm>
            <a:custGeom>
              <a:avLst/>
              <a:gdLst/>
              <a:ahLst/>
              <a:cxnLst/>
              <a:rect l="l" t="t" r="r" b="b"/>
              <a:pathLst>
                <a:path w="364385" h="364961" extrusionOk="0">
                  <a:moveTo>
                    <a:pt x="364367" y="116109"/>
                  </a:moveTo>
                  <a:cubicBezTo>
                    <a:pt x="365300" y="75874"/>
                    <a:pt x="330814" y="44953"/>
                    <a:pt x="292044" y="42461"/>
                  </a:cubicBezTo>
                  <a:cubicBezTo>
                    <a:pt x="283000" y="41883"/>
                    <a:pt x="274012" y="42937"/>
                    <a:pt x="265043" y="43787"/>
                  </a:cubicBezTo>
                  <a:cubicBezTo>
                    <a:pt x="256774" y="44570"/>
                    <a:pt x="248542" y="45728"/>
                    <a:pt x="240357" y="47137"/>
                  </a:cubicBezTo>
                  <a:cubicBezTo>
                    <a:pt x="238761" y="47408"/>
                    <a:pt x="237165" y="47772"/>
                    <a:pt x="235532" y="47660"/>
                  </a:cubicBezTo>
                  <a:cubicBezTo>
                    <a:pt x="225022" y="46951"/>
                    <a:pt x="214831" y="44813"/>
                    <a:pt x="205246" y="40399"/>
                  </a:cubicBezTo>
                  <a:cubicBezTo>
                    <a:pt x="173336" y="25727"/>
                    <a:pt x="145495" y="-4456"/>
                    <a:pt x="107443" y="555"/>
                  </a:cubicBezTo>
                  <a:cubicBezTo>
                    <a:pt x="83765" y="3673"/>
                    <a:pt x="62654" y="17523"/>
                    <a:pt x="49765" y="37533"/>
                  </a:cubicBezTo>
                  <a:cubicBezTo>
                    <a:pt x="34720" y="60885"/>
                    <a:pt x="34645" y="85095"/>
                    <a:pt x="40506" y="111368"/>
                  </a:cubicBezTo>
                  <a:cubicBezTo>
                    <a:pt x="45565" y="134019"/>
                    <a:pt x="41953" y="148980"/>
                    <a:pt x="26805" y="166032"/>
                  </a:cubicBezTo>
                  <a:cubicBezTo>
                    <a:pt x="13029" y="181553"/>
                    <a:pt x="28" y="198689"/>
                    <a:pt x="0" y="220360"/>
                  </a:cubicBezTo>
                  <a:cubicBezTo>
                    <a:pt x="-19" y="238607"/>
                    <a:pt x="8727" y="256293"/>
                    <a:pt x="23772" y="266765"/>
                  </a:cubicBezTo>
                  <a:cubicBezTo>
                    <a:pt x="42867" y="280055"/>
                    <a:pt x="65286" y="277423"/>
                    <a:pt x="85454" y="287092"/>
                  </a:cubicBezTo>
                  <a:cubicBezTo>
                    <a:pt x="105026" y="296472"/>
                    <a:pt x="115134" y="317948"/>
                    <a:pt x="131150" y="331798"/>
                  </a:cubicBezTo>
                  <a:cubicBezTo>
                    <a:pt x="170526" y="365836"/>
                    <a:pt x="245443" y="382384"/>
                    <a:pt x="283999" y="338275"/>
                  </a:cubicBezTo>
                  <a:cubicBezTo>
                    <a:pt x="300546" y="319348"/>
                    <a:pt x="307537" y="292216"/>
                    <a:pt x="300546" y="268090"/>
                  </a:cubicBezTo>
                  <a:cubicBezTo>
                    <a:pt x="298428" y="260782"/>
                    <a:pt x="296654" y="253409"/>
                    <a:pt x="295301" y="245914"/>
                  </a:cubicBezTo>
                  <a:cubicBezTo>
                    <a:pt x="292137" y="228424"/>
                    <a:pt x="309226" y="207770"/>
                    <a:pt x="321350" y="196859"/>
                  </a:cubicBezTo>
                  <a:cubicBezTo>
                    <a:pt x="326474" y="192240"/>
                    <a:pt x="331383" y="187386"/>
                    <a:pt x="336022" y="182290"/>
                  </a:cubicBezTo>
                  <a:cubicBezTo>
                    <a:pt x="350778" y="166079"/>
                    <a:pt x="360605" y="148141"/>
                    <a:pt x="363508" y="127029"/>
                  </a:cubicBezTo>
                  <a:cubicBezTo>
                    <a:pt x="363993" y="123482"/>
                    <a:pt x="364282" y="119852"/>
                    <a:pt x="364376" y="116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51"/>
            <p:cNvSpPr/>
            <p:nvPr/>
          </p:nvSpPr>
          <p:spPr>
            <a:xfrm>
              <a:off x="6821013" y="5704425"/>
              <a:ext cx="179460" cy="192857"/>
            </a:xfrm>
            <a:custGeom>
              <a:avLst/>
              <a:gdLst/>
              <a:ahLst/>
              <a:cxnLst/>
              <a:rect l="l" t="t" r="r" b="b"/>
              <a:pathLst>
                <a:path w="179460" h="192857" extrusionOk="0">
                  <a:moveTo>
                    <a:pt x="3551" y="73766"/>
                  </a:moveTo>
                  <a:cubicBezTo>
                    <a:pt x="5865" y="64946"/>
                    <a:pt x="9281" y="56369"/>
                    <a:pt x="13742" y="48315"/>
                  </a:cubicBezTo>
                  <a:cubicBezTo>
                    <a:pt x="25399" y="27278"/>
                    <a:pt x="45475" y="10338"/>
                    <a:pt x="68621" y="3516"/>
                  </a:cubicBezTo>
                  <a:cubicBezTo>
                    <a:pt x="114914" y="-10120"/>
                    <a:pt x="161449" y="17245"/>
                    <a:pt x="175215" y="62464"/>
                  </a:cubicBezTo>
                  <a:cubicBezTo>
                    <a:pt x="187974" y="104360"/>
                    <a:pt x="171211" y="152128"/>
                    <a:pt x="135204" y="176898"/>
                  </a:cubicBezTo>
                  <a:cubicBezTo>
                    <a:pt x="116127" y="190020"/>
                    <a:pt x="94987" y="195462"/>
                    <a:pt x="72000" y="191681"/>
                  </a:cubicBezTo>
                  <a:cubicBezTo>
                    <a:pt x="49096" y="187911"/>
                    <a:pt x="30888" y="176133"/>
                    <a:pt x="17485" y="157270"/>
                  </a:cubicBezTo>
                  <a:cubicBezTo>
                    <a:pt x="97" y="132808"/>
                    <a:pt x="-3851" y="102018"/>
                    <a:pt x="3551" y="737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41" name="Google Shape;1241;p51"/>
            <p:cNvGrpSpPr/>
            <p:nvPr/>
          </p:nvGrpSpPr>
          <p:grpSpPr>
            <a:xfrm>
              <a:off x="6840846" y="5754994"/>
              <a:ext cx="131130" cy="79859"/>
              <a:chOff x="6840846" y="5754994"/>
              <a:chExt cx="131130" cy="79859"/>
            </a:xfrm>
          </p:grpSpPr>
          <p:grpSp>
            <p:nvGrpSpPr>
              <p:cNvPr id="1242" name="Google Shape;1242;p51"/>
              <p:cNvGrpSpPr/>
              <p:nvPr/>
            </p:nvGrpSpPr>
            <p:grpSpPr>
              <a:xfrm>
                <a:off x="6868048" y="5778546"/>
                <a:ext cx="67016" cy="56307"/>
                <a:chOff x="6868048" y="5778546"/>
                <a:chExt cx="67016" cy="56307"/>
              </a:xfrm>
            </p:grpSpPr>
            <p:sp>
              <p:nvSpPr>
                <p:cNvPr id="1243" name="Google Shape;1243;p51"/>
                <p:cNvSpPr/>
                <p:nvPr/>
              </p:nvSpPr>
              <p:spPr>
                <a:xfrm>
                  <a:off x="6872763" y="5805061"/>
                  <a:ext cx="36097" cy="29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97" h="29792" extrusionOk="0">
                      <a:moveTo>
                        <a:pt x="36098" y="12357"/>
                      </a:moveTo>
                      <a:cubicBezTo>
                        <a:pt x="32187" y="18116"/>
                        <a:pt x="28053" y="24079"/>
                        <a:pt x="21977" y="27477"/>
                      </a:cubicBezTo>
                      <a:cubicBezTo>
                        <a:pt x="15901" y="30874"/>
                        <a:pt x="7277" y="30809"/>
                        <a:pt x="2853" y="25433"/>
                      </a:cubicBezTo>
                      <a:cubicBezTo>
                        <a:pt x="-49" y="21905"/>
                        <a:pt x="-535" y="16865"/>
                        <a:pt x="492" y="12413"/>
                      </a:cubicBezTo>
                      <a:cubicBezTo>
                        <a:pt x="1519" y="7961"/>
                        <a:pt x="3861" y="3938"/>
                        <a:pt x="6176" y="0"/>
                      </a:cubicBezTo>
                      <a:cubicBezTo>
                        <a:pt x="15369" y="3705"/>
                        <a:pt x="26895" y="8661"/>
                        <a:pt x="36089" y="12357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4" name="Google Shape;1244;p51"/>
                <p:cNvSpPr/>
                <p:nvPr/>
              </p:nvSpPr>
              <p:spPr>
                <a:xfrm>
                  <a:off x="6868048" y="5778546"/>
                  <a:ext cx="67016" cy="470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16" h="47015" extrusionOk="0">
                      <a:moveTo>
                        <a:pt x="24882" y="45676"/>
                      </a:moveTo>
                      <a:cubicBezTo>
                        <a:pt x="39534" y="49998"/>
                        <a:pt x="59927" y="43744"/>
                        <a:pt x="65742" y="28578"/>
                      </a:cubicBezTo>
                      <a:cubicBezTo>
                        <a:pt x="68085" y="22465"/>
                        <a:pt x="67721" y="13813"/>
                        <a:pt x="60161" y="11787"/>
                      </a:cubicBezTo>
                      <a:cubicBezTo>
                        <a:pt x="51070" y="9361"/>
                        <a:pt x="40571" y="18573"/>
                        <a:pt x="32423" y="12917"/>
                      </a:cubicBezTo>
                      <a:cubicBezTo>
                        <a:pt x="28055" y="9883"/>
                        <a:pt x="25638" y="4750"/>
                        <a:pt x="21297" y="1670"/>
                      </a:cubicBezTo>
                      <a:cubicBezTo>
                        <a:pt x="15035" y="-2791"/>
                        <a:pt x="7064" y="2510"/>
                        <a:pt x="3415" y="7877"/>
                      </a:cubicBezTo>
                      <a:cubicBezTo>
                        <a:pt x="-365" y="13449"/>
                        <a:pt x="-1195" y="20832"/>
                        <a:pt x="1875" y="26907"/>
                      </a:cubicBezTo>
                      <a:cubicBezTo>
                        <a:pt x="5720" y="34514"/>
                        <a:pt x="13299" y="40665"/>
                        <a:pt x="20943" y="44183"/>
                      </a:cubicBezTo>
                      <a:cubicBezTo>
                        <a:pt x="22296" y="44809"/>
                        <a:pt x="23612" y="45303"/>
                        <a:pt x="24863" y="4567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245" name="Google Shape;1245;p51"/>
                <p:cNvGrpSpPr/>
                <p:nvPr/>
              </p:nvGrpSpPr>
              <p:grpSpPr>
                <a:xfrm>
                  <a:off x="6876517" y="5786049"/>
                  <a:ext cx="46006" cy="27216"/>
                  <a:chOff x="6876517" y="5786049"/>
                  <a:chExt cx="46006" cy="27216"/>
                </a:xfrm>
              </p:grpSpPr>
              <p:sp>
                <p:nvSpPr>
                  <p:cNvPr id="1246" name="Google Shape;1246;p51"/>
                  <p:cNvSpPr/>
                  <p:nvPr/>
                </p:nvSpPr>
                <p:spPr>
                  <a:xfrm>
                    <a:off x="6876517" y="5786049"/>
                    <a:ext cx="12296" cy="137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96" h="13751" extrusionOk="0">
                        <a:moveTo>
                          <a:pt x="714" y="13617"/>
                        </a:moveTo>
                        <a:cubicBezTo>
                          <a:pt x="938" y="13729"/>
                          <a:pt x="1199" y="13776"/>
                          <a:pt x="1461" y="13739"/>
                        </a:cubicBezTo>
                        <a:cubicBezTo>
                          <a:pt x="7163" y="12908"/>
                          <a:pt x="12128" y="7215"/>
                          <a:pt x="12296" y="1317"/>
                        </a:cubicBezTo>
                        <a:cubicBezTo>
                          <a:pt x="12315" y="607"/>
                          <a:pt x="11764" y="19"/>
                          <a:pt x="11046" y="0"/>
                        </a:cubicBezTo>
                        <a:cubicBezTo>
                          <a:pt x="10336" y="-18"/>
                          <a:pt x="9748" y="542"/>
                          <a:pt x="9730" y="1251"/>
                        </a:cubicBezTo>
                        <a:cubicBezTo>
                          <a:pt x="9599" y="5908"/>
                          <a:pt x="5567" y="10556"/>
                          <a:pt x="1096" y="11210"/>
                        </a:cubicBezTo>
                        <a:cubicBezTo>
                          <a:pt x="396" y="11312"/>
                          <a:pt x="-89" y="11965"/>
                          <a:pt x="14" y="12665"/>
                        </a:cubicBezTo>
                        <a:cubicBezTo>
                          <a:pt x="79" y="13104"/>
                          <a:pt x="350" y="13450"/>
                          <a:pt x="714" y="1363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7" name="Google Shape;1247;p51"/>
                  <p:cNvSpPr/>
                  <p:nvPr/>
                </p:nvSpPr>
                <p:spPr>
                  <a:xfrm>
                    <a:off x="6883151" y="5793546"/>
                    <a:ext cx="33687" cy="162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87" h="16235" extrusionOk="0">
                        <a:moveTo>
                          <a:pt x="11617" y="14109"/>
                        </a:moveTo>
                        <a:cubicBezTo>
                          <a:pt x="12784" y="14679"/>
                          <a:pt x="13913" y="15136"/>
                          <a:pt x="14959" y="15444"/>
                        </a:cubicBezTo>
                        <a:cubicBezTo>
                          <a:pt x="21417" y="17357"/>
                          <a:pt x="28613" y="15734"/>
                          <a:pt x="33289" y="11291"/>
                        </a:cubicBezTo>
                        <a:cubicBezTo>
                          <a:pt x="33802" y="10805"/>
                          <a:pt x="33821" y="9994"/>
                          <a:pt x="33335" y="9480"/>
                        </a:cubicBezTo>
                        <a:cubicBezTo>
                          <a:pt x="32850" y="8967"/>
                          <a:pt x="32038" y="8948"/>
                          <a:pt x="31525" y="9434"/>
                        </a:cubicBezTo>
                        <a:cubicBezTo>
                          <a:pt x="27502" y="13251"/>
                          <a:pt x="21296" y="14642"/>
                          <a:pt x="15696" y="12990"/>
                        </a:cubicBezTo>
                        <a:cubicBezTo>
                          <a:pt x="10124" y="11338"/>
                          <a:pt x="3320" y="5896"/>
                          <a:pt x="2546" y="1080"/>
                        </a:cubicBezTo>
                        <a:cubicBezTo>
                          <a:pt x="2434" y="380"/>
                          <a:pt x="1780" y="-95"/>
                          <a:pt x="1080" y="16"/>
                        </a:cubicBezTo>
                        <a:cubicBezTo>
                          <a:pt x="380" y="128"/>
                          <a:pt x="-96" y="791"/>
                          <a:pt x="16" y="1482"/>
                        </a:cubicBezTo>
                        <a:cubicBezTo>
                          <a:pt x="875" y="6792"/>
                          <a:pt x="6531" y="11608"/>
                          <a:pt x="11627" y="14109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8" name="Google Shape;1248;p51"/>
                  <p:cNvSpPr/>
                  <p:nvPr/>
                </p:nvSpPr>
                <p:spPr>
                  <a:xfrm>
                    <a:off x="6914165" y="5796280"/>
                    <a:ext cx="8358" cy="169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58" h="16985" extrusionOk="0">
                        <a:moveTo>
                          <a:pt x="2452" y="16854"/>
                        </a:moveTo>
                        <a:cubicBezTo>
                          <a:pt x="2881" y="17060"/>
                          <a:pt x="3404" y="17031"/>
                          <a:pt x="3805" y="16723"/>
                        </a:cubicBezTo>
                        <a:cubicBezTo>
                          <a:pt x="4365" y="16294"/>
                          <a:pt x="4468" y="15482"/>
                          <a:pt x="4039" y="14922"/>
                        </a:cubicBezTo>
                        <a:cubicBezTo>
                          <a:pt x="2639" y="13112"/>
                          <a:pt x="2191" y="10489"/>
                          <a:pt x="2863" y="8090"/>
                        </a:cubicBezTo>
                        <a:cubicBezTo>
                          <a:pt x="3544" y="5654"/>
                          <a:pt x="5364" y="3498"/>
                          <a:pt x="7613" y="2453"/>
                        </a:cubicBezTo>
                        <a:cubicBezTo>
                          <a:pt x="8257" y="2154"/>
                          <a:pt x="8537" y="1389"/>
                          <a:pt x="8239" y="745"/>
                        </a:cubicBezTo>
                        <a:cubicBezTo>
                          <a:pt x="7940" y="101"/>
                          <a:pt x="7175" y="-179"/>
                          <a:pt x="6531" y="120"/>
                        </a:cubicBezTo>
                        <a:cubicBezTo>
                          <a:pt x="3628" y="1473"/>
                          <a:pt x="1276" y="4254"/>
                          <a:pt x="398" y="7390"/>
                        </a:cubicBezTo>
                        <a:cubicBezTo>
                          <a:pt x="-488" y="10554"/>
                          <a:pt x="128" y="14045"/>
                          <a:pt x="2013" y="16490"/>
                        </a:cubicBezTo>
                        <a:cubicBezTo>
                          <a:pt x="2135" y="16648"/>
                          <a:pt x="2293" y="16770"/>
                          <a:pt x="2461" y="1685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249" name="Google Shape;1249;p51"/>
              <p:cNvSpPr/>
              <p:nvPr/>
            </p:nvSpPr>
            <p:spPr>
              <a:xfrm>
                <a:off x="6840846" y="5754994"/>
                <a:ext cx="30061" cy="30061"/>
              </a:xfrm>
              <a:custGeom>
                <a:avLst/>
                <a:gdLst/>
                <a:ahLst/>
                <a:cxnLst/>
                <a:rect l="l" t="t" r="r" b="b"/>
                <a:pathLst>
                  <a:path w="30061" h="30061" extrusionOk="0">
                    <a:moveTo>
                      <a:pt x="27528" y="23384"/>
                    </a:moveTo>
                    <a:cubicBezTo>
                      <a:pt x="22918" y="30281"/>
                      <a:pt x="13584" y="32139"/>
                      <a:pt x="6678" y="27528"/>
                    </a:cubicBezTo>
                    <a:cubicBezTo>
                      <a:pt x="-219" y="22918"/>
                      <a:pt x="-2077" y="13584"/>
                      <a:pt x="2534" y="6678"/>
                    </a:cubicBezTo>
                    <a:cubicBezTo>
                      <a:pt x="7145" y="-219"/>
                      <a:pt x="16478" y="-2077"/>
                      <a:pt x="23384" y="2534"/>
                    </a:cubicBezTo>
                    <a:cubicBezTo>
                      <a:pt x="30281" y="7144"/>
                      <a:pt x="32139" y="16477"/>
                      <a:pt x="27528" y="2338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51"/>
              <p:cNvSpPr/>
              <p:nvPr/>
            </p:nvSpPr>
            <p:spPr>
              <a:xfrm>
                <a:off x="6941915" y="5793428"/>
                <a:ext cx="30061" cy="30061"/>
              </a:xfrm>
              <a:custGeom>
                <a:avLst/>
                <a:gdLst/>
                <a:ahLst/>
                <a:cxnLst/>
                <a:rect l="l" t="t" r="r" b="b"/>
                <a:pathLst>
                  <a:path w="30061" h="30061" extrusionOk="0">
                    <a:moveTo>
                      <a:pt x="27528" y="23384"/>
                    </a:moveTo>
                    <a:cubicBezTo>
                      <a:pt x="22918" y="30281"/>
                      <a:pt x="13584" y="32138"/>
                      <a:pt x="6678" y="27528"/>
                    </a:cubicBezTo>
                    <a:cubicBezTo>
                      <a:pt x="-219" y="22917"/>
                      <a:pt x="-2077" y="13584"/>
                      <a:pt x="2534" y="6678"/>
                    </a:cubicBezTo>
                    <a:cubicBezTo>
                      <a:pt x="7144" y="-220"/>
                      <a:pt x="16477" y="-2077"/>
                      <a:pt x="23384" y="2534"/>
                    </a:cubicBezTo>
                    <a:cubicBezTo>
                      <a:pt x="30281" y="7144"/>
                      <a:pt x="32139" y="16477"/>
                      <a:pt x="27528" y="2338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51"/>
              <p:cNvSpPr/>
              <p:nvPr/>
            </p:nvSpPr>
            <p:spPr>
              <a:xfrm>
                <a:off x="6913759" y="5774181"/>
                <a:ext cx="36362" cy="16345"/>
              </a:xfrm>
              <a:custGeom>
                <a:avLst/>
                <a:gdLst/>
                <a:ahLst/>
                <a:cxnLst/>
                <a:rect l="l" t="t" r="r" b="b"/>
                <a:pathLst>
                  <a:path w="36362" h="16345" extrusionOk="0">
                    <a:moveTo>
                      <a:pt x="34404" y="15051"/>
                    </a:moveTo>
                    <a:cubicBezTo>
                      <a:pt x="31903" y="17151"/>
                      <a:pt x="29084" y="16348"/>
                      <a:pt x="26452" y="15089"/>
                    </a:cubicBezTo>
                    <a:cubicBezTo>
                      <a:pt x="25435" y="14585"/>
                      <a:pt x="24445" y="14025"/>
                      <a:pt x="23493" y="13539"/>
                    </a:cubicBezTo>
                    <a:cubicBezTo>
                      <a:pt x="19079" y="11243"/>
                      <a:pt x="14020" y="10235"/>
                      <a:pt x="9083" y="10646"/>
                    </a:cubicBezTo>
                    <a:cubicBezTo>
                      <a:pt x="8159" y="10730"/>
                      <a:pt x="7151" y="10833"/>
                      <a:pt x="6162" y="10851"/>
                    </a:cubicBezTo>
                    <a:cubicBezTo>
                      <a:pt x="3959" y="10926"/>
                      <a:pt x="1822" y="10618"/>
                      <a:pt x="646" y="8900"/>
                    </a:cubicBezTo>
                    <a:cubicBezTo>
                      <a:pt x="-633" y="7025"/>
                      <a:pt x="114" y="4309"/>
                      <a:pt x="1775" y="2778"/>
                    </a:cubicBezTo>
                    <a:cubicBezTo>
                      <a:pt x="3269" y="1387"/>
                      <a:pt x="5285" y="771"/>
                      <a:pt x="7300" y="445"/>
                    </a:cubicBezTo>
                    <a:cubicBezTo>
                      <a:pt x="7525" y="389"/>
                      <a:pt x="7758" y="352"/>
                      <a:pt x="7973" y="333"/>
                    </a:cubicBezTo>
                    <a:cubicBezTo>
                      <a:pt x="12956" y="-386"/>
                      <a:pt x="22318" y="-59"/>
                      <a:pt x="28870" y="2489"/>
                    </a:cubicBezTo>
                    <a:cubicBezTo>
                      <a:pt x="31184" y="3385"/>
                      <a:pt x="33153" y="4552"/>
                      <a:pt x="34451" y="6064"/>
                    </a:cubicBezTo>
                    <a:cubicBezTo>
                      <a:pt x="36616" y="8574"/>
                      <a:pt x="37382" y="12541"/>
                      <a:pt x="34385" y="1507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51"/>
              <p:cNvSpPr/>
              <p:nvPr/>
            </p:nvSpPr>
            <p:spPr>
              <a:xfrm>
                <a:off x="6875003" y="5758582"/>
                <a:ext cx="33841" cy="22726"/>
              </a:xfrm>
              <a:custGeom>
                <a:avLst/>
                <a:gdLst/>
                <a:ahLst/>
                <a:cxnLst/>
                <a:rect l="l" t="t" r="r" b="b"/>
                <a:pathLst>
                  <a:path w="33841" h="22726" extrusionOk="0">
                    <a:moveTo>
                      <a:pt x="31031" y="22502"/>
                    </a:moveTo>
                    <a:cubicBezTo>
                      <a:pt x="28875" y="23258"/>
                      <a:pt x="26803" y="21980"/>
                      <a:pt x="24946" y="20449"/>
                    </a:cubicBezTo>
                    <a:cubicBezTo>
                      <a:pt x="24339" y="19954"/>
                      <a:pt x="23751" y="19432"/>
                      <a:pt x="23191" y="18937"/>
                    </a:cubicBezTo>
                    <a:cubicBezTo>
                      <a:pt x="19439" y="15670"/>
                      <a:pt x="14763" y="13505"/>
                      <a:pt x="9863" y="12749"/>
                    </a:cubicBezTo>
                    <a:cubicBezTo>
                      <a:pt x="8519" y="12534"/>
                      <a:pt x="7026" y="12376"/>
                      <a:pt x="5598" y="12049"/>
                    </a:cubicBezTo>
                    <a:cubicBezTo>
                      <a:pt x="3096" y="11470"/>
                      <a:pt x="847" y="10360"/>
                      <a:pt x="166" y="7532"/>
                    </a:cubicBezTo>
                    <a:cubicBezTo>
                      <a:pt x="-739" y="3724"/>
                      <a:pt x="2210" y="970"/>
                      <a:pt x="5439" y="233"/>
                    </a:cubicBezTo>
                    <a:cubicBezTo>
                      <a:pt x="6643" y="-37"/>
                      <a:pt x="7987" y="-65"/>
                      <a:pt x="9396" y="112"/>
                    </a:cubicBezTo>
                    <a:cubicBezTo>
                      <a:pt x="16704" y="1017"/>
                      <a:pt x="26112" y="7261"/>
                      <a:pt x="30172" y="11247"/>
                    </a:cubicBezTo>
                    <a:cubicBezTo>
                      <a:pt x="30396" y="11470"/>
                      <a:pt x="30639" y="11704"/>
                      <a:pt x="30863" y="11937"/>
                    </a:cubicBezTo>
                    <a:cubicBezTo>
                      <a:pt x="32207" y="13374"/>
                      <a:pt x="33373" y="14998"/>
                      <a:pt x="33746" y="16893"/>
                    </a:cubicBezTo>
                    <a:cubicBezTo>
                      <a:pt x="34167" y="19114"/>
                      <a:pt x="33187" y="21746"/>
                      <a:pt x="31040" y="2250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51"/>
              <p:cNvSpPr/>
              <p:nvPr/>
            </p:nvSpPr>
            <p:spPr>
              <a:xfrm>
                <a:off x="6880345" y="5758685"/>
                <a:ext cx="25529" cy="20336"/>
              </a:xfrm>
              <a:custGeom>
                <a:avLst/>
                <a:gdLst/>
                <a:ahLst/>
                <a:cxnLst/>
                <a:rect l="l" t="t" r="r" b="b"/>
                <a:pathLst>
                  <a:path w="25529" h="20336" extrusionOk="0">
                    <a:moveTo>
                      <a:pt x="23560" y="16529"/>
                    </a:moveTo>
                    <a:cubicBezTo>
                      <a:pt x="22496" y="18115"/>
                      <a:pt x="21133" y="19394"/>
                      <a:pt x="19603" y="20337"/>
                    </a:cubicBezTo>
                    <a:cubicBezTo>
                      <a:pt x="18996" y="19842"/>
                      <a:pt x="18408" y="19319"/>
                      <a:pt x="17848" y="18825"/>
                    </a:cubicBezTo>
                    <a:cubicBezTo>
                      <a:pt x="14096" y="15558"/>
                      <a:pt x="9420" y="13393"/>
                      <a:pt x="4520" y="12637"/>
                    </a:cubicBezTo>
                    <a:cubicBezTo>
                      <a:pt x="3176" y="12422"/>
                      <a:pt x="1683" y="12263"/>
                      <a:pt x="255" y="11937"/>
                    </a:cubicBezTo>
                    <a:cubicBezTo>
                      <a:pt x="-398" y="8689"/>
                      <a:pt x="190" y="5189"/>
                      <a:pt x="2178" y="2221"/>
                    </a:cubicBezTo>
                    <a:cubicBezTo>
                      <a:pt x="2728" y="1400"/>
                      <a:pt x="3363" y="653"/>
                      <a:pt x="4063" y="0"/>
                    </a:cubicBezTo>
                    <a:cubicBezTo>
                      <a:pt x="11371" y="905"/>
                      <a:pt x="20779" y="7149"/>
                      <a:pt x="24839" y="11134"/>
                    </a:cubicBezTo>
                    <a:cubicBezTo>
                      <a:pt x="25063" y="11358"/>
                      <a:pt x="25305" y="11592"/>
                      <a:pt x="25529" y="11825"/>
                    </a:cubicBezTo>
                    <a:cubicBezTo>
                      <a:pt x="25193" y="13458"/>
                      <a:pt x="24568" y="15054"/>
                      <a:pt x="23579" y="1652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51"/>
              <p:cNvSpPr/>
              <p:nvPr/>
            </p:nvSpPr>
            <p:spPr>
              <a:xfrm>
                <a:off x="6919245" y="5774172"/>
                <a:ext cx="24220" cy="15088"/>
              </a:xfrm>
              <a:custGeom>
                <a:avLst/>
                <a:gdLst/>
                <a:ahLst/>
                <a:cxnLst/>
                <a:rect l="l" t="t" r="r" b="b"/>
                <a:pathLst>
                  <a:path w="24220" h="15088" extrusionOk="0">
                    <a:moveTo>
                      <a:pt x="22180" y="13567"/>
                    </a:moveTo>
                    <a:cubicBezTo>
                      <a:pt x="21807" y="14118"/>
                      <a:pt x="21414" y="14632"/>
                      <a:pt x="20976" y="15089"/>
                    </a:cubicBezTo>
                    <a:cubicBezTo>
                      <a:pt x="19959" y="14585"/>
                      <a:pt x="18969" y="14025"/>
                      <a:pt x="18017" y="13540"/>
                    </a:cubicBezTo>
                    <a:cubicBezTo>
                      <a:pt x="13603" y="11243"/>
                      <a:pt x="8544" y="10236"/>
                      <a:pt x="3607" y="10646"/>
                    </a:cubicBezTo>
                    <a:cubicBezTo>
                      <a:pt x="2683" y="10730"/>
                      <a:pt x="1675" y="10833"/>
                      <a:pt x="685" y="10851"/>
                    </a:cubicBezTo>
                    <a:cubicBezTo>
                      <a:pt x="-490" y="7491"/>
                      <a:pt x="-182" y="3674"/>
                      <a:pt x="1833" y="445"/>
                    </a:cubicBezTo>
                    <a:cubicBezTo>
                      <a:pt x="2058" y="389"/>
                      <a:pt x="2291" y="352"/>
                      <a:pt x="2506" y="333"/>
                    </a:cubicBezTo>
                    <a:cubicBezTo>
                      <a:pt x="7489" y="-386"/>
                      <a:pt x="16851" y="-59"/>
                      <a:pt x="23403" y="2489"/>
                    </a:cubicBezTo>
                    <a:cubicBezTo>
                      <a:pt x="24774" y="6036"/>
                      <a:pt x="24457" y="10170"/>
                      <a:pt x="22180" y="135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Google Shape;1261;p52">
            <a:extLst>
              <a:ext uri="{FF2B5EF4-FFF2-40B4-BE49-F238E27FC236}">
                <a16:creationId xmlns:a16="http://schemas.microsoft.com/office/drawing/2014/main" id="{4C235C34-E05F-E668-19E0-312D68E6CCB9}"/>
              </a:ext>
            </a:extLst>
          </p:cNvPr>
          <p:cNvSpPr txBox="1">
            <a:spLocks/>
          </p:cNvSpPr>
          <p:nvPr/>
        </p:nvSpPr>
        <p:spPr>
          <a:xfrm>
            <a:off x="5204164" y="1096003"/>
            <a:ext cx="3932059" cy="23134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br>
              <a:rPr lang="en-US" sz="1800" b="1" dirty="0">
                <a:solidFill>
                  <a:schemeClr val="accent2">
                    <a:lumMod val="10000"/>
                  </a:schemeClr>
                </a:solidFill>
                <a:latin typeface="Bahnschrift Light" panose="020B050204020402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br>
              <a:rPr lang="en-US" sz="1800" b="1" dirty="0">
                <a:solidFill>
                  <a:schemeClr val="accent2">
                    <a:lumMod val="10000"/>
                  </a:schemeClr>
                </a:solidFill>
                <a:latin typeface="Bahnschrift Light" panose="020B050204020402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800" b="1" i="0" dirty="0">
                <a:solidFill>
                  <a:schemeClr val="accent2">
                    <a:lumMod val="10000"/>
                  </a:schemeClr>
                </a:solidFill>
                <a:effectLst/>
                <a:latin typeface="Bahnschrift Light" panose="020B050204020402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class diagram in Unified Modeling Language (UML) is a visual representation that depicts the structure and relationships among classes in a system.</a:t>
            </a:r>
            <a:endParaRPr lang="en-US" sz="1800" b="1" dirty="0">
              <a:solidFill>
                <a:schemeClr val="accent2">
                  <a:lumMod val="10000"/>
                </a:schemeClr>
              </a:solidFill>
              <a:latin typeface="Bahnschrift Light" panose="020B050204020402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8FB8A6-D99C-A6C3-9914-4A699D15C42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26721" y="385496"/>
            <a:ext cx="4850531" cy="445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50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LOR OF THE YEAR 2024 - Illustration Theme by Slidesgo">
  <a:themeElements>
    <a:clrScheme name="Simple Light">
      <a:dk1>
        <a:srgbClr val="424242"/>
      </a:dk1>
      <a:lt1>
        <a:srgbClr val="FFBE98"/>
      </a:lt1>
      <a:dk2>
        <a:srgbClr val="FFFFFF"/>
      </a:dk2>
      <a:lt2>
        <a:srgbClr val="FFC8A9"/>
      </a:lt2>
      <a:accent1>
        <a:srgbClr val="E6A377"/>
      </a:accent1>
      <a:accent2>
        <a:srgbClr val="FFCFB3"/>
      </a:accent2>
      <a:accent3>
        <a:srgbClr val="F5935A"/>
      </a:accent3>
      <a:accent4>
        <a:srgbClr val="FFDAC1"/>
      </a:accent4>
      <a:accent5>
        <a:srgbClr val="FCEBE2"/>
      </a:accent5>
      <a:accent6>
        <a:srgbClr val="E46F2C"/>
      </a:accent6>
      <a:hlink>
        <a:srgbClr val="42424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461</Words>
  <Application>Microsoft Office PowerPoint</Application>
  <PresentationFormat>On-screen Show (16:9)</PresentationFormat>
  <Paragraphs>81</Paragraphs>
  <Slides>27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Lato</vt:lpstr>
      <vt:lpstr>Wingdings</vt:lpstr>
      <vt:lpstr>Montserrat Medium</vt:lpstr>
      <vt:lpstr>Arial</vt:lpstr>
      <vt:lpstr>Calibri</vt:lpstr>
      <vt:lpstr>Montserrat ExtraBold</vt:lpstr>
      <vt:lpstr>Bahnschrift Light</vt:lpstr>
      <vt:lpstr>Nunito Light</vt:lpstr>
      <vt:lpstr>COLOR OF THE YEAR 2024 - Illustration Theme by Slidesgo</vt:lpstr>
      <vt:lpstr> A Project Report On  </vt:lpstr>
      <vt:lpstr>Description</vt:lpstr>
      <vt:lpstr>INTRODUCTION</vt:lpstr>
      <vt:lpstr>Requirement and analysis</vt:lpstr>
      <vt:lpstr>Survey Of Technology</vt:lpstr>
      <vt:lpstr>About Proposed System</vt:lpstr>
      <vt:lpstr>Modules</vt:lpstr>
      <vt:lpstr>USECASE DIAGRAM</vt:lpstr>
      <vt:lpstr>CLASS DIAGRAM</vt:lpstr>
      <vt:lpstr>DFD DIAGRAM</vt:lpstr>
      <vt:lpstr>SEQUENCE DIAGRAM</vt:lpstr>
      <vt:lpstr>ACTIVITY DIAGRAM</vt:lpstr>
      <vt:lpstr>USER INTERFACE!</vt:lpstr>
      <vt:lpstr>USER REGISTRATION</vt:lpstr>
      <vt:lpstr>HELP MODULE</vt:lpstr>
      <vt:lpstr>ABOUT US</vt:lpstr>
      <vt:lpstr>MCQ MODULE</vt:lpstr>
      <vt:lpstr>SCIENCE QUIZ</vt:lpstr>
      <vt:lpstr>COMPUTER QUIZ</vt:lpstr>
      <vt:lpstr>MATHS QUIZ</vt:lpstr>
      <vt:lpstr>DATABASE</vt:lpstr>
      <vt:lpstr>PowerPoint Presentation</vt:lpstr>
      <vt:lpstr>CAREER ROADMAP</vt:lpstr>
      <vt:lpstr>CONCLUSION</vt:lpstr>
      <vt:lpstr>FUTURE ENHANCEMENT</vt:lpstr>
      <vt:lpstr>Presented By Ms. Pooja M Prajapati Ms. Sanjana Yadav  Under the guidance of  Prof. Pradnya Mhatre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 OF THE YEAR 2024 -  Illustration Theme</dc:title>
  <dc:creator>Pooja Prajapati</dc:creator>
  <cp:lastModifiedBy>pooja prajapati</cp:lastModifiedBy>
  <cp:revision>11</cp:revision>
  <dcterms:modified xsi:type="dcterms:W3CDTF">2023-12-11T00:43:40Z</dcterms:modified>
</cp:coreProperties>
</file>